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96" r:id="rId5"/>
    <p:sldId id="297" r:id="rId6"/>
    <p:sldId id="300" r:id="rId7"/>
    <p:sldId id="303" r:id="rId8"/>
    <p:sldId id="304" r:id="rId9"/>
    <p:sldId id="298" r:id="rId10"/>
    <p:sldId id="299" r:id="rId11"/>
    <p:sldId id="301" r:id="rId12"/>
    <p:sldId id="302" r:id="rId13"/>
    <p:sldId id="305" r:id="rId14"/>
    <p:sldId id="306" r:id="rId15"/>
    <p:sldId id="307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CDE"/>
    <a:srgbClr val="255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01EB0-0FEA-43F3-8A58-901701D6A3BC}" v="94" dt="2025-06-19T04:32:06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3584" autoAdjust="0"/>
  </p:normalViewPr>
  <p:slideViewPr>
    <p:cSldViewPr snapToGrid="0" snapToObjects="1">
      <p:cViewPr varScale="1">
        <p:scale>
          <a:sx n="103" d="100"/>
          <a:sy n="103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patra, Smaranika (IWMI)" userId="3ea49f85-ba1d-42fe-a86f-ae98a237fffe" providerId="ADAL" clId="{24801EB0-0FEA-43F3-8A58-901701D6A3BC}"/>
    <pc:docChg chg="undo custSel modSld">
      <pc:chgData name="Mahapatra, Smaranika (IWMI)" userId="3ea49f85-ba1d-42fe-a86f-ae98a237fffe" providerId="ADAL" clId="{24801EB0-0FEA-43F3-8A58-901701D6A3BC}" dt="2025-06-19T04:33:36.398" v="453" actId="947"/>
      <pc:docMkLst>
        <pc:docMk/>
      </pc:docMkLst>
      <pc:sldChg chg="modSp mod">
        <pc:chgData name="Mahapatra, Smaranika (IWMI)" userId="3ea49f85-ba1d-42fe-a86f-ae98a237fffe" providerId="ADAL" clId="{24801EB0-0FEA-43F3-8A58-901701D6A3BC}" dt="2025-06-19T04:33:19.849" v="451" actId="947"/>
        <pc:sldMkLst>
          <pc:docMk/>
          <pc:sldMk cId="4078514082" sldId="299"/>
        </pc:sldMkLst>
        <pc:spChg chg="mod">
          <ac:chgData name="Mahapatra, Smaranika (IWMI)" userId="3ea49f85-ba1d-42fe-a86f-ae98a237fffe" providerId="ADAL" clId="{24801EB0-0FEA-43F3-8A58-901701D6A3BC}" dt="2025-06-19T04:33:19.849" v="451" actId="947"/>
          <ac:spMkLst>
            <pc:docMk/>
            <pc:sldMk cId="4078514082" sldId="299"/>
            <ac:spMk id="3" creationId="{01A7C8B4-8C68-C976-49E9-2E933F393638}"/>
          </ac:spMkLst>
        </pc:spChg>
      </pc:sldChg>
      <pc:sldChg chg="modSp mod">
        <pc:chgData name="Mahapatra, Smaranika (IWMI)" userId="3ea49f85-ba1d-42fe-a86f-ae98a237fffe" providerId="ADAL" clId="{24801EB0-0FEA-43F3-8A58-901701D6A3BC}" dt="2025-06-19T04:33:26.522" v="452" actId="947"/>
        <pc:sldMkLst>
          <pc:docMk/>
          <pc:sldMk cId="2788366741" sldId="301"/>
        </pc:sldMkLst>
        <pc:spChg chg="mod">
          <ac:chgData name="Mahapatra, Smaranika (IWMI)" userId="3ea49f85-ba1d-42fe-a86f-ae98a237fffe" providerId="ADAL" clId="{24801EB0-0FEA-43F3-8A58-901701D6A3BC}" dt="2025-06-19T04:33:26.522" v="452" actId="947"/>
          <ac:spMkLst>
            <pc:docMk/>
            <pc:sldMk cId="2788366741" sldId="301"/>
            <ac:spMk id="3" creationId="{66702F4E-13C1-8659-3052-BDE6A243DBFE}"/>
          </ac:spMkLst>
        </pc:spChg>
      </pc:sldChg>
      <pc:sldChg chg="modSp mod">
        <pc:chgData name="Mahapatra, Smaranika (IWMI)" userId="3ea49f85-ba1d-42fe-a86f-ae98a237fffe" providerId="ADAL" clId="{24801EB0-0FEA-43F3-8A58-901701D6A3BC}" dt="2025-06-19T04:33:36.398" v="453" actId="947"/>
        <pc:sldMkLst>
          <pc:docMk/>
          <pc:sldMk cId="3118950193" sldId="302"/>
        </pc:sldMkLst>
        <pc:spChg chg="mod">
          <ac:chgData name="Mahapatra, Smaranika (IWMI)" userId="3ea49f85-ba1d-42fe-a86f-ae98a237fffe" providerId="ADAL" clId="{24801EB0-0FEA-43F3-8A58-901701D6A3BC}" dt="2025-06-19T04:33:36.398" v="453" actId="947"/>
          <ac:spMkLst>
            <pc:docMk/>
            <pc:sldMk cId="3118950193" sldId="302"/>
            <ac:spMk id="3" creationId="{612D5E7B-9729-FCD9-C5D4-381DEAB076FC}"/>
          </ac:spMkLst>
        </pc:spChg>
      </pc:sldChg>
      <pc:sldChg chg="modSp">
        <pc:chgData name="Mahapatra, Smaranika (IWMI)" userId="3ea49f85-ba1d-42fe-a86f-ae98a237fffe" providerId="ADAL" clId="{24801EB0-0FEA-43F3-8A58-901701D6A3BC}" dt="2025-06-19T04:22:51.053" v="77" actId="20577"/>
        <pc:sldMkLst>
          <pc:docMk/>
          <pc:sldMk cId="3536077103" sldId="303"/>
        </pc:sldMkLst>
        <pc:graphicFrameChg chg="mod">
          <ac:chgData name="Mahapatra, Smaranika (IWMI)" userId="3ea49f85-ba1d-42fe-a86f-ae98a237fffe" providerId="ADAL" clId="{24801EB0-0FEA-43F3-8A58-901701D6A3BC}" dt="2025-06-19T04:22:51.053" v="77" actId="20577"/>
          <ac:graphicFrameMkLst>
            <pc:docMk/>
            <pc:sldMk cId="3536077103" sldId="303"/>
            <ac:graphicFrameMk id="6" creationId="{24ADBB7B-E759-062C-BBAA-2AB5D0E123C3}"/>
          </ac:graphicFrameMkLst>
        </pc:graphicFrameChg>
      </pc:sldChg>
      <pc:sldChg chg="addSp delSp modSp mod">
        <pc:chgData name="Mahapatra, Smaranika (IWMI)" userId="3ea49f85-ba1d-42fe-a86f-ae98a237fffe" providerId="ADAL" clId="{24801EB0-0FEA-43F3-8A58-901701D6A3BC}" dt="2025-06-19T04:33:02.600" v="450" actId="1076"/>
        <pc:sldMkLst>
          <pc:docMk/>
          <pc:sldMk cId="2015766597" sldId="304"/>
        </pc:sldMkLst>
        <pc:spChg chg="mod">
          <ac:chgData name="Mahapatra, Smaranika (IWMI)" userId="3ea49f85-ba1d-42fe-a86f-ae98a237fffe" providerId="ADAL" clId="{24801EB0-0FEA-43F3-8A58-901701D6A3BC}" dt="2025-06-19T04:23:06.152" v="78" actId="20577"/>
          <ac:spMkLst>
            <pc:docMk/>
            <pc:sldMk cId="2015766597" sldId="304"/>
            <ac:spMk id="2" creationId="{2392E259-C3B8-7121-0C68-66EA218F921C}"/>
          </ac:spMkLst>
        </pc:spChg>
        <pc:spChg chg="mod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3" creationId="{5D7C5554-5C7B-63B4-434F-91294D2B47CF}"/>
          </ac:spMkLst>
        </pc:spChg>
        <pc:spChg chg="mod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5" creationId="{FD34F641-BC3A-A180-9806-AC126096E438}"/>
          </ac:spMkLst>
        </pc:spChg>
        <pc:spChg chg="mod topLvl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7" creationId="{A15445D7-5503-E9A8-D10E-8EEA5566A758}"/>
          </ac:spMkLst>
        </pc:spChg>
        <pc:spChg chg="mod topLvl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8" creationId="{FE577E0F-0047-2B8E-2877-FB3399E297E9}"/>
          </ac:spMkLst>
        </pc:spChg>
        <pc:spChg chg="mod topLvl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9" creationId="{98871AB4-4256-9B24-16B2-B9528C6AB342}"/>
          </ac:spMkLst>
        </pc:spChg>
        <pc:spChg chg="mod topLvl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10" creationId="{C68322A1-C93F-0C82-5FF3-373B8848EADE}"/>
          </ac:spMkLst>
        </pc:spChg>
        <pc:spChg chg="mod topLvl">
          <ac:chgData name="Mahapatra, Smaranika (IWMI)" userId="3ea49f85-ba1d-42fe-a86f-ae98a237fffe" providerId="ADAL" clId="{24801EB0-0FEA-43F3-8A58-901701D6A3BC}" dt="2025-06-19T04:26:58.397" v="145" actId="20577"/>
          <ac:spMkLst>
            <pc:docMk/>
            <pc:sldMk cId="2015766597" sldId="304"/>
            <ac:spMk id="11" creationId="{34432EC1-7C81-A684-5A43-4E7DF035F948}"/>
          </ac:spMkLst>
        </pc:spChg>
        <pc:spChg chg="mod topLvl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12" creationId="{0B58F265-F676-CA2D-9456-A380131FDC5A}"/>
          </ac:spMkLst>
        </pc:spChg>
        <pc:spChg chg="mod topLvl">
          <ac:chgData name="Mahapatra, Smaranika (IWMI)" userId="3ea49f85-ba1d-42fe-a86f-ae98a237fffe" providerId="ADAL" clId="{24801EB0-0FEA-43F3-8A58-901701D6A3BC}" dt="2025-06-19T04:32:31.321" v="442" actId="20577"/>
          <ac:spMkLst>
            <pc:docMk/>
            <pc:sldMk cId="2015766597" sldId="304"/>
            <ac:spMk id="13" creationId="{FA8A327B-6B55-4315-41B3-CC41812DC361}"/>
          </ac:spMkLst>
        </pc:spChg>
        <pc:spChg chg="mod topLvl">
          <ac:chgData name="Mahapatra, Smaranika (IWMI)" userId="3ea49f85-ba1d-42fe-a86f-ae98a237fffe" providerId="ADAL" clId="{24801EB0-0FEA-43F3-8A58-901701D6A3BC}" dt="2025-06-19T04:32:37.224" v="443" actId="1076"/>
          <ac:spMkLst>
            <pc:docMk/>
            <pc:sldMk cId="2015766597" sldId="304"/>
            <ac:spMk id="14" creationId="{55B1C54A-B570-6585-CA4E-31C635E4D321}"/>
          </ac:spMkLst>
        </pc:spChg>
        <pc:spChg chg="mod">
          <ac:chgData name="Mahapatra, Smaranika (IWMI)" userId="3ea49f85-ba1d-42fe-a86f-ae98a237fffe" providerId="ADAL" clId="{24801EB0-0FEA-43F3-8A58-901701D6A3BC}" dt="2025-06-19T04:32:53.423" v="447" actId="1076"/>
          <ac:spMkLst>
            <pc:docMk/>
            <pc:sldMk cId="2015766597" sldId="304"/>
            <ac:spMk id="15" creationId="{DB50CADB-D7B3-FF5A-B7ED-9C84D16CF667}"/>
          </ac:spMkLst>
        </pc:spChg>
        <pc:spChg chg="mod topLvl">
          <ac:chgData name="Mahapatra, Smaranika (IWMI)" userId="3ea49f85-ba1d-42fe-a86f-ae98a237fffe" providerId="ADAL" clId="{24801EB0-0FEA-43F3-8A58-901701D6A3BC}" dt="2025-06-19T04:32:55.860" v="448" actId="1076"/>
          <ac:spMkLst>
            <pc:docMk/>
            <pc:sldMk cId="2015766597" sldId="304"/>
            <ac:spMk id="16" creationId="{38A2F466-BB25-2283-5399-72B84A17FF59}"/>
          </ac:spMkLst>
        </pc:spChg>
        <pc:spChg chg="mod topLvl">
          <ac:chgData name="Mahapatra, Smaranika (IWMI)" userId="3ea49f85-ba1d-42fe-a86f-ae98a237fffe" providerId="ADAL" clId="{24801EB0-0FEA-43F3-8A58-901701D6A3BC}" dt="2025-06-19T04:33:02.600" v="450" actId="1076"/>
          <ac:spMkLst>
            <pc:docMk/>
            <pc:sldMk cId="2015766597" sldId="304"/>
            <ac:spMk id="17" creationId="{5A3674CD-104F-9DBD-5563-779E2F36AE89}"/>
          </ac:spMkLst>
        </pc:spChg>
        <pc:spChg chg="add mod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18" creationId="{A241C79D-9CF1-C599-84AF-52128839805A}"/>
          </ac:spMkLst>
        </pc:spChg>
        <pc:spChg chg="add mod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19" creationId="{C4577DFF-289F-6A72-621B-1E9216BA8E55}"/>
          </ac:spMkLst>
        </pc:spChg>
        <pc:spChg chg="add mod">
          <ac:chgData name="Mahapatra, Smaranika (IWMI)" userId="3ea49f85-ba1d-42fe-a86f-ae98a237fffe" providerId="ADAL" clId="{24801EB0-0FEA-43F3-8A58-901701D6A3BC}" dt="2025-06-19T04:31:44.057" v="417" actId="1036"/>
          <ac:spMkLst>
            <pc:docMk/>
            <pc:sldMk cId="2015766597" sldId="304"/>
            <ac:spMk id="20" creationId="{A1F20BA6-AC2D-12A4-CA9D-F1F2F2C96E3C}"/>
          </ac:spMkLst>
        </pc:spChg>
        <pc:spChg chg="add mod">
          <ac:chgData name="Mahapatra, Smaranika (IWMI)" userId="3ea49f85-ba1d-42fe-a86f-ae98a237fffe" providerId="ADAL" clId="{24801EB0-0FEA-43F3-8A58-901701D6A3BC}" dt="2025-06-19T04:31:33.239" v="375" actId="571"/>
          <ac:spMkLst>
            <pc:docMk/>
            <pc:sldMk cId="2015766597" sldId="304"/>
            <ac:spMk id="21" creationId="{444BBC0C-A32A-7967-00E6-064CC79FD2B6}"/>
          </ac:spMkLst>
        </pc:spChg>
        <pc:spChg chg="add mod">
          <ac:chgData name="Mahapatra, Smaranika (IWMI)" userId="3ea49f85-ba1d-42fe-a86f-ae98a237fffe" providerId="ADAL" clId="{24801EB0-0FEA-43F3-8A58-901701D6A3BC}" dt="2025-06-19T04:31:33.239" v="375" actId="571"/>
          <ac:spMkLst>
            <pc:docMk/>
            <pc:sldMk cId="2015766597" sldId="304"/>
            <ac:spMk id="22" creationId="{393E3282-CF9B-BFC7-EC11-68FFA4EF39D4}"/>
          </ac:spMkLst>
        </pc:spChg>
        <pc:spChg chg="add mod">
          <ac:chgData name="Mahapatra, Smaranika (IWMI)" userId="3ea49f85-ba1d-42fe-a86f-ae98a237fffe" providerId="ADAL" clId="{24801EB0-0FEA-43F3-8A58-901701D6A3BC}" dt="2025-06-19T04:31:33.239" v="375" actId="571"/>
          <ac:spMkLst>
            <pc:docMk/>
            <pc:sldMk cId="2015766597" sldId="304"/>
            <ac:spMk id="23" creationId="{6B12AB51-C338-0BBA-4E43-55F70519738E}"/>
          </ac:spMkLst>
        </pc:spChg>
        <pc:spChg chg="add mod">
          <ac:chgData name="Mahapatra, Smaranika (IWMI)" userId="3ea49f85-ba1d-42fe-a86f-ae98a237fffe" providerId="ADAL" clId="{24801EB0-0FEA-43F3-8A58-901701D6A3BC}" dt="2025-06-19T04:31:33.239" v="375" actId="571"/>
          <ac:spMkLst>
            <pc:docMk/>
            <pc:sldMk cId="2015766597" sldId="304"/>
            <ac:spMk id="24" creationId="{88D4BF49-2529-D940-C1E8-EBA9CFB2EC23}"/>
          </ac:spMkLst>
        </pc:spChg>
        <pc:spChg chg="add mod">
          <ac:chgData name="Mahapatra, Smaranika (IWMI)" userId="3ea49f85-ba1d-42fe-a86f-ae98a237fffe" providerId="ADAL" clId="{24801EB0-0FEA-43F3-8A58-901701D6A3BC}" dt="2025-06-19T04:31:33.239" v="375" actId="571"/>
          <ac:spMkLst>
            <pc:docMk/>
            <pc:sldMk cId="2015766597" sldId="304"/>
            <ac:spMk id="25" creationId="{A7289C2B-6037-0563-0687-2880A9BDA58F}"/>
          </ac:spMkLst>
        </pc:spChg>
        <pc:spChg chg="add mod">
          <ac:chgData name="Mahapatra, Smaranika (IWMI)" userId="3ea49f85-ba1d-42fe-a86f-ae98a237fffe" providerId="ADAL" clId="{24801EB0-0FEA-43F3-8A58-901701D6A3BC}" dt="2025-06-19T04:32:20.486" v="424" actId="1036"/>
          <ac:spMkLst>
            <pc:docMk/>
            <pc:sldMk cId="2015766597" sldId="304"/>
            <ac:spMk id="26" creationId="{85829B3F-E6C5-04D9-FCCC-207579E2E6C2}"/>
          </ac:spMkLst>
        </pc:spChg>
        <pc:graphicFrameChg chg="mod modGraphic">
          <ac:chgData name="Mahapatra, Smaranika (IWMI)" userId="3ea49f85-ba1d-42fe-a86f-ae98a237fffe" providerId="ADAL" clId="{24801EB0-0FEA-43F3-8A58-901701D6A3BC}" dt="2025-06-19T04:24:52.763" v="95"/>
          <ac:graphicFrameMkLst>
            <pc:docMk/>
            <pc:sldMk cId="2015766597" sldId="304"/>
            <ac:graphicFrameMk id="6" creationId="{0BD115D2-DCF5-0DBA-7579-4807C48540B9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2AB6BE-D438-4437-998D-1E98805E21A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ECD7A92-AAA1-4053-A6CB-A2E0A668F0B6}">
      <dgm:prSet/>
      <dgm:spPr/>
      <dgm:t>
        <a:bodyPr/>
        <a:lstStyle/>
        <a:p>
          <a:r>
            <a:rPr lang="en-GB" dirty="0"/>
            <a:t>Elevation of WWTP Location</a:t>
          </a:r>
        </a:p>
      </dgm:t>
    </dgm:pt>
    <dgm:pt modelId="{12B0102A-94BE-40C7-A12E-B45A220D2A5D}" type="parTrans" cxnId="{A7CCAF62-29DB-4DA3-B479-F19AA02B79F4}">
      <dgm:prSet/>
      <dgm:spPr/>
      <dgm:t>
        <a:bodyPr/>
        <a:lstStyle/>
        <a:p>
          <a:endParaRPr lang="en-GB"/>
        </a:p>
      </dgm:t>
    </dgm:pt>
    <dgm:pt modelId="{447050C2-6F18-4D7F-93C7-D254A35FE7CC}" type="sibTrans" cxnId="{A7CCAF62-29DB-4DA3-B479-F19AA02B79F4}">
      <dgm:prSet/>
      <dgm:spPr/>
      <dgm:t>
        <a:bodyPr/>
        <a:lstStyle/>
        <a:p>
          <a:endParaRPr lang="en-GB"/>
        </a:p>
      </dgm:t>
    </dgm:pt>
    <dgm:pt modelId="{C88D5217-58FD-443B-A8AD-33673FDACA5C}">
      <dgm:prSet/>
      <dgm:spPr/>
      <dgm:t>
        <a:bodyPr/>
        <a:lstStyle/>
        <a:p>
          <a:r>
            <a:rPr lang="en-GB" dirty="0"/>
            <a:t>Trace Stream path in D8 method</a:t>
          </a:r>
        </a:p>
      </dgm:t>
    </dgm:pt>
    <dgm:pt modelId="{59DF8D7B-9805-4729-A29A-F49D1B3CE19F}" type="parTrans" cxnId="{063728A9-6B12-46BE-9140-B6041E496A36}">
      <dgm:prSet/>
      <dgm:spPr/>
      <dgm:t>
        <a:bodyPr/>
        <a:lstStyle/>
        <a:p>
          <a:endParaRPr lang="en-GB"/>
        </a:p>
      </dgm:t>
    </dgm:pt>
    <dgm:pt modelId="{55EBE30C-7DC6-43C4-9268-C8C64D3BF628}" type="sibTrans" cxnId="{063728A9-6B12-46BE-9140-B6041E496A36}">
      <dgm:prSet/>
      <dgm:spPr/>
      <dgm:t>
        <a:bodyPr/>
        <a:lstStyle/>
        <a:p>
          <a:endParaRPr lang="en-GB"/>
        </a:p>
      </dgm:t>
    </dgm:pt>
    <dgm:pt modelId="{B692F1CC-76A2-4820-AACC-309D26FFC13B}">
      <dgm:prSet/>
      <dgm:spPr/>
      <dgm:t>
        <a:bodyPr/>
        <a:lstStyle/>
        <a:p>
          <a:r>
            <a:rPr lang="en-GB" dirty="0"/>
            <a:t>Input Dem</a:t>
          </a:r>
        </a:p>
      </dgm:t>
    </dgm:pt>
    <dgm:pt modelId="{7F60EAB5-8AEA-4B4C-BE61-5F525EE88CED}" type="parTrans" cxnId="{E5EA6E9B-3BB9-4638-BF85-BABA2227C6EB}">
      <dgm:prSet/>
      <dgm:spPr/>
      <dgm:t>
        <a:bodyPr/>
        <a:lstStyle/>
        <a:p>
          <a:endParaRPr lang="en-GB"/>
        </a:p>
      </dgm:t>
    </dgm:pt>
    <dgm:pt modelId="{D96DE143-9DC5-464B-990B-0ECF011BFD1F}" type="sibTrans" cxnId="{E5EA6E9B-3BB9-4638-BF85-BABA2227C6EB}">
      <dgm:prSet/>
      <dgm:spPr/>
      <dgm:t>
        <a:bodyPr/>
        <a:lstStyle/>
        <a:p>
          <a:endParaRPr lang="en-GB"/>
        </a:p>
      </dgm:t>
    </dgm:pt>
    <dgm:pt modelId="{118C8676-11D6-4B43-BAB0-CD8E275C9E82}">
      <dgm:prSet/>
      <dgm:spPr/>
      <dgm:t>
        <a:bodyPr/>
        <a:lstStyle/>
        <a:p>
          <a:r>
            <a:rPr lang="en-GB" dirty="0"/>
            <a:t>Tracing within 5km Buffer around WWTP</a:t>
          </a:r>
        </a:p>
      </dgm:t>
    </dgm:pt>
    <dgm:pt modelId="{093C4C94-8816-463B-90BB-E35DCD3A051D}" type="parTrans" cxnId="{26EF3B25-192C-4EF6-9190-5CB000C5E55B}">
      <dgm:prSet/>
      <dgm:spPr/>
      <dgm:t>
        <a:bodyPr/>
        <a:lstStyle/>
        <a:p>
          <a:endParaRPr lang="en-GB"/>
        </a:p>
      </dgm:t>
    </dgm:pt>
    <dgm:pt modelId="{EA8E8A24-02A7-41E8-A890-4A194D2064DC}" type="sibTrans" cxnId="{26EF3B25-192C-4EF6-9190-5CB000C5E55B}">
      <dgm:prSet/>
      <dgm:spPr/>
      <dgm:t>
        <a:bodyPr/>
        <a:lstStyle/>
        <a:p>
          <a:endParaRPr lang="en-GB"/>
        </a:p>
      </dgm:t>
    </dgm:pt>
    <dgm:pt modelId="{958BA31E-A6F9-43A5-A12C-8A30395649D8}">
      <dgm:prSet/>
      <dgm:spPr/>
      <dgm:t>
        <a:bodyPr/>
        <a:lstStyle/>
        <a:p>
          <a:r>
            <a:rPr lang="en-GB" dirty="0"/>
            <a:t>500m Buffer around Flow path</a:t>
          </a:r>
        </a:p>
      </dgm:t>
    </dgm:pt>
    <dgm:pt modelId="{E44D6D31-73D6-4416-8C60-4C9D519538CA}" type="parTrans" cxnId="{04CBFBBE-93F6-4582-BDB7-8EE63AF6EEB5}">
      <dgm:prSet/>
      <dgm:spPr/>
      <dgm:t>
        <a:bodyPr/>
        <a:lstStyle/>
        <a:p>
          <a:endParaRPr lang="en-GB"/>
        </a:p>
      </dgm:t>
    </dgm:pt>
    <dgm:pt modelId="{9503AB02-88DB-4779-85C7-DEC0FA670023}" type="sibTrans" cxnId="{04CBFBBE-93F6-4582-BDB7-8EE63AF6EEB5}">
      <dgm:prSet/>
      <dgm:spPr/>
      <dgm:t>
        <a:bodyPr/>
        <a:lstStyle/>
        <a:p>
          <a:endParaRPr lang="en-GB"/>
        </a:p>
      </dgm:t>
    </dgm:pt>
    <dgm:pt modelId="{799E6860-C26C-448A-AC25-12192C8169F4}">
      <dgm:prSet/>
      <dgm:spPr/>
      <dgm:t>
        <a:bodyPr/>
        <a:lstStyle/>
        <a:p>
          <a:r>
            <a:rPr lang="en-GB" dirty="0"/>
            <a:t>Remove areas higher than </a:t>
          </a:r>
          <a:r>
            <a:rPr lang="en-GB" dirty="0" err="1"/>
            <a:t>wwtp</a:t>
          </a:r>
          <a:r>
            <a:rPr lang="en-GB" dirty="0"/>
            <a:t> elevation +50m</a:t>
          </a:r>
        </a:p>
      </dgm:t>
    </dgm:pt>
    <dgm:pt modelId="{3771378B-0FA9-4C3E-87CE-6DB4DB4FBF5B}" type="parTrans" cxnId="{E31C6453-A49E-4919-BCA5-8829B5EAC261}">
      <dgm:prSet/>
      <dgm:spPr/>
      <dgm:t>
        <a:bodyPr/>
        <a:lstStyle/>
        <a:p>
          <a:endParaRPr lang="en-GB"/>
        </a:p>
      </dgm:t>
    </dgm:pt>
    <dgm:pt modelId="{67ED561E-C45A-4BFF-AFE3-9479B68DC4E8}" type="sibTrans" cxnId="{E31C6453-A49E-4919-BCA5-8829B5EAC261}">
      <dgm:prSet/>
      <dgm:spPr/>
      <dgm:t>
        <a:bodyPr/>
        <a:lstStyle/>
        <a:p>
          <a:endParaRPr lang="en-GB"/>
        </a:p>
      </dgm:t>
    </dgm:pt>
    <dgm:pt modelId="{0DEE14C6-D0C8-4F50-B054-A62C84683D9F}" type="pres">
      <dgm:prSet presAssocID="{8C2AB6BE-D438-4437-998D-1E98805E21A7}" presName="diagram" presStyleCnt="0">
        <dgm:presLayoutVars>
          <dgm:dir/>
          <dgm:resizeHandles val="exact"/>
        </dgm:presLayoutVars>
      </dgm:prSet>
      <dgm:spPr/>
    </dgm:pt>
    <dgm:pt modelId="{AB319730-4B86-4988-A47D-0D8EEA04FE42}" type="pres">
      <dgm:prSet presAssocID="{B692F1CC-76A2-4820-AACC-309D26FFC13B}" presName="node" presStyleLbl="node1" presStyleIdx="0" presStyleCnt="6">
        <dgm:presLayoutVars>
          <dgm:bulletEnabled val="1"/>
        </dgm:presLayoutVars>
      </dgm:prSet>
      <dgm:spPr/>
    </dgm:pt>
    <dgm:pt modelId="{DF581E97-9ABF-4C4B-AB6A-81CDA8F25464}" type="pres">
      <dgm:prSet presAssocID="{D96DE143-9DC5-464B-990B-0ECF011BFD1F}" presName="sibTrans" presStyleLbl="sibTrans2D1" presStyleIdx="0" presStyleCnt="5"/>
      <dgm:spPr/>
    </dgm:pt>
    <dgm:pt modelId="{0CEF6427-12C1-44B8-9F06-C312A29CA3D4}" type="pres">
      <dgm:prSet presAssocID="{D96DE143-9DC5-464B-990B-0ECF011BFD1F}" presName="connectorText" presStyleLbl="sibTrans2D1" presStyleIdx="0" presStyleCnt="5"/>
      <dgm:spPr/>
    </dgm:pt>
    <dgm:pt modelId="{D65C90C8-732C-4242-B06D-E752DE1B5476}" type="pres">
      <dgm:prSet presAssocID="{CECD7A92-AAA1-4053-A6CB-A2E0A668F0B6}" presName="node" presStyleLbl="node1" presStyleIdx="1" presStyleCnt="6">
        <dgm:presLayoutVars>
          <dgm:bulletEnabled val="1"/>
        </dgm:presLayoutVars>
      </dgm:prSet>
      <dgm:spPr/>
    </dgm:pt>
    <dgm:pt modelId="{55E3511A-85E5-4EB8-A32E-BC4259D67AE5}" type="pres">
      <dgm:prSet presAssocID="{447050C2-6F18-4D7F-93C7-D254A35FE7CC}" presName="sibTrans" presStyleLbl="sibTrans2D1" presStyleIdx="1" presStyleCnt="5"/>
      <dgm:spPr/>
    </dgm:pt>
    <dgm:pt modelId="{741B9BBF-6C75-48C2-8A91-A774B068C3C8}" type="pres">
      <dgm:prSet presAssocID="{447050C2-6F18-4D7F-93C7-D254A35FE7CC}" presName="connectorText" presStyleLbl="sibTrans2D1" presStyleIdx="1" presStyleCnt="5"/>
      <dgm:spPr/>
    </dgm:pt>
    <dgm:pt modelId="{F4EEF8C7-37EC-43C3-9E74-710D244538F9}" type="pres">
      <dgm:prSet presAssocID="{C88D5217-58FD-443B-A8AD-33673FDACA5C}" presName="node" presStyleLbl="node1" presStyleIdx="2" presStyleCnt="6">
        <dgm:presLayoutVars>
          <dgm:bulletEnabled val="1"/>
        </dgm:presLayoutVars>
      </dgm:prSet>
      <dgm:spPr/>
    </dgm:pt>
    <dgm:pt modelId="{884E96FE-A6F8-4585-A3C2-53F8DC3A1038}" type="pres">
      <dgm:prSet presAssocID="{55EBE30C-7DC6-43C4-9268-C8C64D3BF628}" presName="sibTrans" presStyleLbl="sibTrans2D1" presStyleIdx="2" presStyleCnt="5"/>
      <dgm:spPr/>
    </dgm:pt>
    <dgm:pt modelId="{7B67EB58-F949-4D82-AEAA-D33C683F3EF1}" type="pres">
      <dgm:prSet presAssocID="{55EBE30C-7DC6-43C4-9268-C8C64D3BF628}" presName="connectorText" presStyleLbl="sibTrans2D1" presStyleIdx="2" presStyleCnt="5"/>
      <dgm:spPr/>
    </dgm:pt>
    <dgm:pt modelId="{45C047F2-1E2A-4190-83E1-BE1D0ED56F89}" type="pres">
      <dgm:prSet presAssocID="{118C8676-11D6-4B43-BAB0-CD8E275C9E82}" presName="node" presStyleLbl="node1" presStyleIdx="3" presStyleCnt="6">
        <dgm:presLayoutVars>
          <dgm:bulletEnabled val="1"/>
        </dgm:presLayoutVars>
      </dgm:prSet>
      <dgm:spPr/>
    </dgm:pt>
    <dgm:pt modelId="{0B26A66A-CFCE-49F0-80E6-5DB635F740FF}" type="pres">
      <dgm:prSet presAssocID="{EA8E8A24-02A7-41E8-A890-4A194D2064DC}" presName="sibTrans" presStyleLbl="sibTrans2D1" presStyleIdx="3" presStyleCnt="5"/>
      <dgm:spPr/>
    </dgm:pt>
    <dgm:pt modelId="{994750A5-18ED-4340-89DF-C866C63BE087}" type="pres">
      <dgm:prSet presAssocID="{EA8E8A24-02A7-41E8-A890-4A194D2064DC}" presName="connectorText" presStyleLbl="sibTrans2D1" presStyleIdx="3" presStyleCnt="5"/>
      <dgm:spPr/>
    </dgm:pt>
    <dgm:pt modelId="{81126D1D-BDCC-497A-8BB2-FB87683BE0DE}" type="pres">
      <dgm:prSet presAssocID="{958BA31E-A6F9-43A5-A12C-8A30395649D8}" presName="node" presStyleLbl="node1" presStyleIdx="4" presStyleCnt="6">
        <dgm:presLayoutVars>
          <dgm:bulletEnabled val="1"/>
        </dgm:presLayoutVars>
      </dgm:prSet>
      <dgm:spPr/>
    </dgm:pt>
    <dgm:pt modelId="{230E30FE-C532-4E1E-9A0A-D723FFD829E9}" type="pres">
      <dgm:prSet presAssocID="{9503AB02-88DB-4779-85C7-DEC0FA670023}" presName="sibTrans" presStyleLbl="sibTrans2D1" presStyleIdx="4" presStyleCnt="5"/>
      <dgm:spPr/>
    </dgm:pt>
    <dgm:pt modelId="{C1A2CBD7-9E50-4B58-B38F-03C8F3963A33}" type="pres">
      <dgm:prSet presAssocID="{9503AB02-88DB-4779-85C7-DEC0FA670023}" presName="connectorText" presStyleLbl="sibTrans2D1" presStyleIdx="4" presStyleCnt="5"/>
      <dgm:spPr/>
    </dgm:pt>
    <dgm:pt modelId="{37469823-9AF7-498F-A446-6AD19D51762C}" type="pres">
      <dgm:prSet presAssocID="{799E6860-C26C-448A-AC25-12192C8169F4}" presName="node" presStyleLbl="node1" presStyleIdx="5" presStyleCnt="6">
        <dgm:presLayoutVars>
          <dgm:bulletEnabled val="1"/>
        </dgm:presLayoutVars>
      </dgm:prSet>
      <dgm:spPr/>
    </dgm:pt>
  </dgm:ptLst>
  <dgm:cxnLst>
    <dgm:cxn modelId="{4DA5DD24-6FBA-4CD5-818B-59C1FC47BB46}" type="presOf" srcId="{C88D5217-58FD-443B-A8AD-33673FDACA5C}" destId="{F4EEF8C7-37EC-43C3-9E74-710D244538F9}" srcOrd="0" destOrd="0" presId="urn:microsoft.com/office/officeart/2005/8/layout/process5"/>
    <dgm:cxn modelId="{26EF3B25-192C-4EF6-9190-5CB000C5E55B}" srcId="{8C2AB6BE-D438-4437-998D-1E98805E21A7}" destId="{118C8676-11D6-4B43-BAB0-CD8E275C9E82}" srcOrd="3" destOrd="0" parTransId="{093C4C94-8816-463B-90BB-E35DCD3A051D}" sibTransId="{EA8E8A24-02A7-41E8-A890-4A194D2064DC}"/>
    <dgm:cxn modelId="{2C701326-16B8-4244-8C9B-7A41AE6E93A0}" type="presOf" srcId="{118C8676-11D6-4B43-BAB0-CD8E275C9E82}" destId="{45C047F2-1E2A-4190-83E1-BE1D0ED56F89}" srcOrd="0" destOrd="0" presId="urn:microsoft.com/office/officeart/2005/8/layout/process5"/>
    <dgm:cxn modelId="{A7976527-0EF6-42FB-B3A4-588202B82F26}" type="presOf" srcId="{8C2AB6BE-D438-4437-998D-1E98805E21A7}" destId="{0DEE14C6-D0C8-4F50-B054-A62C84683D9F}" srcOrd="0" destOrd="0" presId="urn:microsoft.com/office/officeart/2005/8/layout/process5"/>
    <dgm:cxn modelId="{22FB4C27-DB6F-4615-B963-2AC58B728EEB}" type="presOf" srcId="{55EBE30C-7DC6-43C4-9268-C8C64D3BF628}" destId="{7B67EB58-F949-4D82-AEAA-D33C683F3EF1}" srcOrd="1" destOrd="0" presId="urn:microsoft.com/office/officeart/2005/8/layout/process5"/>
    <dgm:cxn modelId="{A7CCAF62-29DB-4DA3-B479-F19AA02B79F4}" srcId="{8C2AB6BE-D438-4437-998D-1E98805E21A7}" destId="{CECD7A92-AAA1-4053-A6CB-A2E0A668F0B6}" srcOrd="1" destOrd="0" parTransId="{12B0102A-94BE-40C7-A12E-B45A220D2A5D}" sibTransId="{447050C2-6F18-4D7F-93C7-D254A35FE7CC}"/>
    <dgm:cxn modelId="{E26A6F4E-847C-442F-B347-5C12ABAB3126}" type="presOf" srcId="{9503AB02-88DB-4779-85C7-DEC0FA670023}" destId="{C1A2CBD7-9E50-4B58-B38F-03C8F3963A33}" srcOrd="1" destOrd="0" presId="urn:microsoft.com/office/officeart/2005/8/layout/process5"/>
    <dgm:cxn modelId="{E31C6453-A49E-4919-BCA5-8829B5EAC261}" srcId="{8C2AB6BE-D438-4437-998D-1E98805E21A7}" destId="{799E6860-C26C-448A-AC25-12192C8169F4}" srcOrd="5" destOrd="0" parTransId="{3771378B-0FA9-4C3E-87CE-6DB4DB4FBF5B}" sibTransId="{67ED561E-C45A-4BFF-AFE3-9479B68DC4E8}"/>
    <dgm:cxn modelId="{F5906C54-880B-49D6-BBB5-FA4C5206856E}" type="presOf" srcId="{799E6860-C26C-448A-AC25-12192C8169F4}" destId="{37469823-9AF7-498F-A446-6AD19D51762C}" srcOrd="0" destOrd="0" presId="urn:microsoft.com/office/officeart/2005/8/layout/process5"/>
    <dgm:cxn modelId="{DC55D754-11F4-4F33-A0C8-D9953188489B}" type="presOf" srcId="{EA8E8A24-02A7-41E8-A890-4A194D2064DC}" destId="{994750A5-18ED-4340-89DF-C866C63BE087}" srcOrd="1" destOrd="0" presId="urn:microsoft.com/office/officeart/2005/8/layout/process5"/>
    <dgm:cxn modelId="{6A195176-7025-4C21-ADB8-F561212CFFB3}" type="presOf" srcId="{D96DE143-9DC5-464B-990B-0ECF011BFD1F}" destId="{0CEF6427-12C1-44B8-9F06-C312A29CA3D4}" srcOrd="1" destOrd="0" presId="urn:microsoft.com/office/officeart/2005/8/layout/process5"/>
    <dgm:cxn modelId="{B2FC3A85-64D1-419D-9EA2-1B7A3A190E86}" type="presOf" srcId="{CECD7A92-AAA1-4053-A6CB-A2E0A668F0B6}" destId="{D65C90C8-732C-4242-B06D-E752DE1B5476}" srcOrd="0" destOrd="0" presId="urn:microsoft.com/office/officeart/2005/8/layout/process5"/>
    <dgm:cxn modelId="{FAF34091-2257-4412-86F1-DC13C9AF9A5D}" type="presOf" srcId="{EA8E8A24-02A7-41E8-A890-4A194D2064DC}" destId="{0B26A66A-CFCE-49F0-80E6-5DB635F740FF}" srcOrd="0" destOrd="0" presId="urn:microsoft.com/office/officeart/2005/8/layout/process5"/>
    <dgm:cxn modelId="{E5EA6E9B-3BB9-4638-BF85-BABA2227C6EB}" srcId="{8C2AB6BE-D438-4437-998D-1E98805E21A7}" destId="{B692F1CC-76A2-4820-AACC-309D26FFC13B}" srcOrd="0" destOrd="0" parTransId="{7F60EAB5-8AEA-4B4C-BE61-5F525EE88CED}" sibTransId="{D96DE143-9DC5-464B-990B-0ECF011BFD1F}"/>
    <dgm:cxn modelId="{E0ED2CA4-2CB2-432A-9065-0B1306C6D9AF}" type="presOf" srcId="{B692F1CC-76A2-4820-AACC-309D26FFC13B}" destId="{AB319730-4B86-4988-A47D-0D8EEA04FE42}" srcOrd="0" destOrd="0" presId="urn:microsoft.com/office/officeart/2005/8/layout/process5"/>
    <dgm:cxn modelId="{71909DA4-A92C-49AE-B5FF-39AD11D98C3D}" type="presOf" srcId="{D96DE143-9DC5-464B-990B-0ECF011BFD1F}" destId="{DF581E97-9ABF-4C4B-AB6A-81CDA8F25464}" srcOrd="0" destOrd="0" presId="urn:microsoft.com/office/officeart/2005/8/layout/process5"/>
    <dgm:cxn modelId="{063728A9-6B12-46BE-9140-B6041E496A36}" srcId="{8C2AB6BE-D438-4437-998D-1E98805E21A7}" destId="{C88D5217-58FD-443B-A8AD-33673FDACA5C}" srcOrd="2" destOrd="0" parTransId="{59DF8D7B-9805-4729-A29A-F49D1B3CE19F}" sibTransId="{55EBE30C-7DC6-43C4-9268-C8C64D3BF628}"/>
    <dgm:cxn modelId="{50DF24AA-588E-4C44-BECD-59D36976A91A}" type="presOf" srcId="{447050C2-6F18-4D7F-93C7-D254A35FE7CC}" destId="{741B9BBF-6C75-48C2-8A91-A774B068C3C8}" srcOrd="1" destOrd="0" presId="urn:microsoft.com/office/officeart/2005/8/layout/process5"/>
    <dgm:cxn modelId="{41C6FEB6-F6E1-4263-9C85-1B9A6D6449CC}" type="presOf" srcId="{447050C2-6F18-4D7F-93C7-D254A35FE7CC}" destId="{55E3511A-85E5-4EB8-A32E-BC4259D67AE5}" srcOrd="0" destOrd="0" presId="urn:microsoft.com/office/officeart/2005/8/layout/process5"/>
    <dgm:cxn modelId="{04CBFBBE-93F6-4582-BDB7-8EE63AF6EEB5}" srcId="{8C2AB6BE-D438-4437-998D-1E98805E21A7}" destId="{958BA31E-A6F9-43A5-A12C-8A30395649D8}" srcOrd="4" destOrd="0" parTransId="{E44D6D31-73D6-4416-8C60-4C9D519538CA}" sibTransId="{9503AB02-88DB-4779-85C7-DEC0FA670023}"/>
    <dgm:cxn modelId="{A6AFD4DC-8019-4ADE-87D9-8D6837537BCD}" type="presOf" srcId="{958BA31E-A6F9-43A5-A12C-8A30395649D8}" destId="{81126D1D-BDCC-497A-8BB2-FB87683BE0DE}" srcOrd="0" destOrd="0" presId="urn:microsoft.com/office/officeart/2005/8/layout/process5"/>
    <dgm:cxn modelId="{336F26EC-F805-4037-9253-6537B64C3B14}" type="presOf" srcId="{55EBE30C-7DC6-43C4-9268-C8C64D3BF628}" destId="{884E96FE-A6F8-4585-A3C2-53F8DC3A1038}" srcOrd="0" destOrd="0" presId="urn:microsoft.com/office/officeart/2005/8/layout/process5"/>
    <dgm:cxn modelId="{E01899EC-2D6F-4341-8A38-AFF038DE98B0}" type="presOf" srcId="{9503AB02-88DB-4779-85C7-DEC0FA670023}" destId="{230E30FE-C532-4E1E-9A0A-D723FFD829E9}" srcOrd="0" destOrd="0" presId="urn:microsoft.com/office/officeart/2005/8/layout/process5"/>
    <dgm:cxn modelId="{CB441F02-2277-4C50-BABC-5722EB47A480}" type="presParOf" srcId="{0DEE14C6-D0C8-4F50-B054-A62C84683D9F}" destId="{AB319730-4B86-4988-A47D-0D8EEA04FE42}" srcOrd="0" destOrd="0" presId="urn:microsoft.com/office/officeart/2005/8/layout/process5"/>
    <dgm:cxn modelId="{ABBEDC52-A2CC-46AE-B376-FCD17883E2CB}" type="presParOf" srcId="{0DEE14C6-D0C8-4F50-B054-A62C84683D9F}" destId="{DF581E97-9ABF-4C4B-AB6A-81CDA8F25464}" srcOrd="1" destOrd="0" presId="urn:microsoft.com/office/officeart/2005/8/layout/process5"/>
    <dgm:cxn modelId="{045224A1-F1A9-487A-9019-67D35DD187C8}" type="presParOf" srcId="{DF581E97-9ABF-4C4B-AB6A-81CDA8F25464}" destId="{0CEF6427-12C1-44B8-9F06-C312A29CA3D4}" srcOrd="0" destOrd="0" presId="urn:microsoft.com/office/officeart/2005/8/layout/process5"/>
    <dgm:cxn modelId="{419908C4-5BB1-42CD-9F61-03D5544A9442}" type="presParOf" srcId="{0DEE14C6-D0C8-4F50-B054-A62C84683D9F}" destId="{D65C90C8-732C-4242-B06D-E752DE1B5476}" srcOrd="2" destOrd="0" presId="urn:microsoft.com/office/officeart/2005/8/layout/process5"/>
    <dgm:cxn modelId="{7D506DDC-8710-4672-A3B2-39D4FE20B424}" type="presParOf" srcId="{0DEE14C6-D0C8-4F50-B054-A62C84683D9F}" destId="{55E3511A-85E5-4EB8-A32E-BC4259D67AE5}" srcOrd="3" destOrd="0" presId="urn:microsoft.com/office/officeart/2005/8/layout/process5"/>
    <dgm:cxn modelId="{E1590058-F18F-46E8-95EA-85DEA1BA6992}" type="presParOf" srcId="{55E3511A-85E5-4EB8-A32E-BC4259D67AE5}" destId="{741B9BBF-6C75-48C2-8A91-A774B068C3C8}" srcOrd="0" destOrd="0" presId="urn:microsoft.com/office/officeart/2005/8/layout/process5"/>
    <dgm:cxn modelId="{42CD752A-542D-44DA-9FEE-2E3E811E57D4}" type="presParOf" srcId="{0DEE14C6-D0C8-4F50-B054-A62C84683D9F}" destId="{F4EEF8C7-37EC-43C3-9E74-710D244538F9}" srcOrd="4" destOrd="0" presId="urn:microsoft.com/office/officeart/2005/8/layout/process5"/>
    <dgm:cxn modelId="{FE0B3D90-3EB6-43F2-B233-A78EEEC64C62}" type="presParOf" srcId="{0DEE14C6-D0C8-4F50-B054-A62C84683D9F}" destId="{884E96FE-A6F8-4585-A3C2-53F8DC3A1038}" srcOrd="5" destOrd="0" presId="urn:microsoft.com/office/officeart/2005/8/layout/process5"/>
    <dgm:cxn modelId="{4D4B93D2-80AD-4B5E-AA69-08D471393E77}" type="presParOf" srcId="{884E96FE-A6F8-4585-A3C2-53F8DC3A1038}" destId="{7B67EB58-F949-4D82-AEAA-D33C683F3EF1}" srcOrd="0" destOrd="0" presId="urn:microsoft.com/office/officeart/2005/8/layout/process5"/>
    <dgm:cxn modelId="{E111246B-FCF8-47A3-B794-01F0AB7EDEF6}" type="presParOf" srcId="{0DEE14C6-D0C8-4F50-B054-A62C84683D9F}" destId="{45C047F2-1E2A-4190-83E1-BE1D0ED56F89}" srcOrd="6" destOrd="0" presId="urn:microsoft.com/office/officeart/2005/8/layout/process5"/>
    <dgm:cxn modelId="{FE9461D7-E469-4F21-AB04-ADBDDB26BF2F}" type="presParOf" srcId="{0DEE14C6-D0C8-4F50-B054-A62C84683D9F}" destId="{0B26A66A-CFCE-49F0-80E6-5DB635F740FF}" srcOrd="7" destOrd="0" presId="urn:microsoft.com/office/officeart/2005/8/layout/process5"/>
    <dgm:cxn modelId="{49259D97-1BF4-4D05-9412-8AC62D33457B}" type="presParOf" srcId="{0B26A66A-CFCE-49F0-80E6-5DB635F740FF}" destId="{994750A5-18ED-4340-89DF-C866C63BE087}" srcOrd="0" destOrd="0" presId="urn:microsoft.com/office/officeart/2005/8/layout/process5"/>
    <dgm:cxn modelId="{F285E4EA-01AD-409F-BF7C-4B7A8CBCB1D2}" type="presParOf" srcId="{0DEE14C6-D0C8-4F50-B054-A62C84683D9F}" destId="{81126D1D-BDCC-497A-8BB2-FB87683BE0DE}" srcOrd="8" destOrd="0" presId="urn:microsoft.com/office/officeart/2005/8/layout/process5"/>
    <dgm:cxn modelId="{B6E0834D-2A92-4DCE-8D44-5F46B8AA934A}" type="presParOf" srcId="{0DEE14C6-D0C8-4F50-B054-A62C84683D9F}" destId="{230E30FE-C532-4E1E-9A0A-D723FFD829E9}" srcOrd="9" destOrd="0" presId="urn:microsoft.com/office/officeart/2005/8/layout/process5"/>
    <dgm:cxn modelId="{F9A203A7-00C0-435B-87C2-54C8A2397DE1}" type="presParOf" srcId="{230E30FE-C532-4E1E-9A0A-D723FFD829E9}" destId="{C1A2CBD7-9E50-4B58-B38F-03C8F3963A33}" srcOrd="0" destOrd="0" presId="urn:microsoft.com/office/officeart/2005/8/layout/process5"/>
    <dgm:cxn modelId="{97638346-AED1-4636-9F94-17186667A1AE}" type="presParOf" srcId="{0DEE14C6-D0C8-4F50-B054-A62C84683D9F}" destId="{37469823-9AF7-498F-A446-6AD19D51762C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19730-4B86-4988-A47D-0D8EEA04FE42}">
      <dsp:nvSpPr>
        <dsp:cNvPr id="0" name=""/>
        <dsp:cNvSpPr/>
      </dsp:nvSpPr>
      <dsp:spPr>
        <a:xfrm>
          <a:off x="694704" y="709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Input Dem</a:t>
          </a:r>
        </a:p>
      </dsp:txBody>
      <dsp:txXfrm>
        <a:off x="733283" y="39288"/>
        <a:ext cx="2118146" cy="1240024"/>
      </dsp:txXfrm>
    </dsp:sp>
    <dsp:sp modelId="{DF581E97-9ABF-4C4B-AB6A-81CDA8F25464}">
      <dsp:nvSpPr>
        <dsp:cNvPr id="0" name=""/>
        <dsp:cNvSpPr/>
      </dsp:nvSpPr>
      <dsp:spPr>
        <a:xfrm>
          <a:off x="3083195" y="387083"/>
          <a:ext cx="465404" cy="544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083195" y="495970"/>
        <a:ext cx="325783" cy="326661"/>
      </dsp:txXfrm>
    </dsp:sp>
    <dsp:sp modelId="{D65C90C8-732C-4242-B06D-E752DE1B5476}">
      <dsp:nvSpPr>
        <dsp:cNvPr id="0" name=""/>
        <dsp:cNvSpPr/>
      </dsp:nvSpPr>
      <dsp:spPr>
        <a:xfrm>
          <a:off x="3768130" y="709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Elevation of WWTP Location</a:t>
          </a:r>
        </a:p>
      </dsp:txBody>
      <dsp:txXfrm>
        <a:off x="3806709" y="39288"/>
        <a:ext cx="2118146" cy="1240024"/>
      </dsp:txXfrm>
    </dsp:sp>
    <dsp:sp modelId="{55E3511A-85E5-4EB8-A32E-BC4259D67AE5}">
      <dsp:nvSpPr>
        <dsp:cNvPr id="0" name=""/>
        <dsp:cNvSpPr/>
      </dsp:nvSpPr>
      <dsp:spPr>
        <a:xfrm>
          <a:off x="6156622" y="387083"/>
          <a:ext cx="465404" cy="544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6156622" y="495970"/>
        <a:ext cx="325783" cy="326661"/>
      </dsp:txXfrm>
    </dsp:sp>
    <dsp:sp modelId="{F4EEF8C7-37EC-43C3-9E74-710D244538F9}">
      <dsp:nvSpPr>
        <dsp:cNvPr id="0" name=""/>
        <dsp:cNvSpPr/>
      </dsp:nvSpPr>
      <dsp:spPr>
        <a:xfrm>
          <a:off x="6841556" y="709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Trace Stream path in D8 method</a:t>
          </a:r>
        </a:p>
      </dsp:txBody>
      <dsp:txXfrm>
        <a:off x="6880135" y="39288"/>
        <a:ext cx="2118146" cy="1240024"/>
      </dsp:txXfrm>
    </dsp:sp>
    <dsp:sp modelId="{884E96FE-A6F8-4585-A3C2-53F8DC3A1038}">
      <dsp:nvSpPr>
        <dsp:cNvPr id="0" name=""/>
        <dsp:cNvSpPr/>
      </dsp:nvSpPr>
      <dsp:spPr>
        <a:xfrm rot="5400000">
          <a:off x="7706506" y="1471563"/>
          <a:ext cx="465404" cy="544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-5400000">
        <a:off x="7775878" y="1511079"/>
        <a:ext cx="326661" cy="325783"/>
      </dsp:txXfrm>
    </dsp:sp>
    <dsp:sp modelId="{45C047F2-1E2A-4190-83E1-BE1D0ED56F89}">
      <dsp:nvSpPr>
        <dsp:cNvPr id="0" name=""/>
        <dsp:cNvSpPr/>
      </dsp:nvSpPr>
      <dsp:spPr>
        <a:xfrm>
          <a:off x="6841556" y="2196014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Tracing within 5km Buffer around WWTP</a:t>
          </a:r>
        </a:p>
      </dsp:txBody>
      <dsp:txXfrm>
        <a:off x="6880135" y="2234593"/>
        <a:ext cx="2118146" cy="1240024"/>
      </dsp:txXfrm>
    </dsp:sp>
    <dsp:sp modelId="{0B26A66A-CFCE-49F0-80E6-5DB635F740FF}">
      <dsp:nvSpPr>
        <dsp:cNvPr id="0" name=""/>
        <dsp:cNvSpPr/>
      </dsp:nvSpPr>
      <dsp:spPr>
        <a:xfrm rot="10800000">
          <a:off x="6182965" y="2582387"/>
          <a:ext cx="465404" cy="544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6322586" y="2691274"/>
        <a:ext cx="325783" cy="326661"/>
      </dsp:txXfrm>
    </dsp:sp>
    <dsp:sp modelId="{81126D1D-BDCC-497A-8BB2-FB87683BE0DE}">
      <dsp:nvSpPr>
        <dsp:cNvPr id="0" name=""/>
        <dsp:cNvSpPr/>
      </dsp:nvSpPr>
      <dsp:spPr>
        <a:xfrm>
          <a:off x="3768130" y="2196014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500m Buffer around Flow path</a:t>
          </a:r>
        </a:p>
      </dsp:txBody>
      <dsp:txXfrm>
        <a:off x="3806709" y="2234593"/>
        <a:ext cx="2118146" cy="1240024"/>
      </dsp:txXfrm>
    </dsp:sp>
    <dsp:sp modelId="{230E30FE-C532-4E1E-9A0A-D723FFD829E9}">
      <dsp:nvSpPr>
        <dsp:cNvPr id="0" name=""/>
        <dsp:cNvSpPr/>
      </dsp:nvSpPr>
      <dsp:spPr>
        <a:xfrm rot="10800000">
          <a:off x="3109539" y="2582387"/>
          <a:ext cx="465404" cy="5444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10800000">
        <a:off x="3249160" y="2691274"/>
        <a:ext cx="325783" cy="326661"/>
      </dsp:txXfrm>
    </dsp:sp>
    <dsp:sp modelId="{37469823-9AF7-498F-A446-6AD19D51762C}">
      <dsp:nvSpPr>
        <dsp:cNvPr id="0" name=""/>
        <dsp:cNvSpPr/>
      </dsp:nvSpPr>
      <dsp:spPr>
        <a:xfrm>
          <a:off x="694704" y="2196014"/>
          <a:ext cx="2195304" cy="13171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Remove areas higher than </a:t>
          </a:r>
          <a:r>
            <a:rPr lang="en-GB" sz="2100" kern="1200" dirty="0" err="1"/>
            <a:t>wwtp</a:t>
          </a:r>
          <a:r>
            <a:rPr lang="en-GB" sz="2100" kern="1200" dirty="0"/>
            <a:t> elevation +50m</a:t>
          </a:r>
        </a:p>
      </dsp:txBody>
      <dsp:txXfrm>
        <a:off x="733283" y="2234593"/>
        <a:ext cx="2118146" cy="1240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138FD-FEE4-4CF1-9EB4-ADFE7877B385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AC8E9-4405-4AE1-98C8-DBB9DCFB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7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This template is to be used for a WIDE screen like LED TVs or</a:t>
            </a:r>
            <a:r>
              <a:rPr lang="en-GB" sz="3600" b="1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newer projection </a:t>
            </a:r>
            <a:r>
              <a:rPr lang="en-GB" sz="36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screens.</a:t>
            </a:r>
            <a:endParaRPr lang="en-US" sz="36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36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36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If preparing a presentation for a STANDARD screen or older projection screen then please use the 4x3 format presentation template instead.</a:t>
            </a:r>
          </a:p>
          <a:p>
            <a:endParaRPr lang="en-GB" sz="36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36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All templates are available on the IWMI INTRAnet at https://intranet.iwmi.org</a:t>
            </a:r>
            <a:endParaRPr lang="en-US" sz="3600" b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AC8E9-4405-4AE1-98C8-DBB9DCFB8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9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AC8E9-4405-4AE1-98C8-DBB9DCFB8E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66E476A-273C-E34A-8890-A75CAC3AA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79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2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710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68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31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02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100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34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22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8B6D8E61-F36E-E84D-B020-F9F7CE838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02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06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1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61742CD-ED1E-2F40-A581-1AA539DBF5A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158FB8-6102-4540-ABAA-F38316DB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3886478-E2D0-CE44-8A56-B9D5F901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81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/Diagram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6A03-9401-1945-9C7F-E391BF233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50039C7-58A9-B04A-9AFB-D47330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62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07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2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2E3538-5C97-3849-BD85-305CDED143E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696150-0D35-1446-8667-C0C4D792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9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72F320-E3F4-3740-B9AB-390FDA9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9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9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2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F70A5D7A-14AC-9F4D-88BD-FAC3FBB4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9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7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09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48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11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4DD1F-4A81-CD40-97FA-5ABFAE99A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B0E31-B85D-EC47-B742-D63741BF0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4CCEB3-757C-424B-8376-D45990C2878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57E3CD3-C3BA-7E40-9E91-56BFEB42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83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F2D2-A578-8146-BA36-352129ACF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8DE5F-6644-8B4D-9B74-81CA5C7E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B6F9BB-EF0B-1045-AE5F-F3D92FD9DF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05480D-81F2-5746-B79D-9EB521F3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7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97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76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BF0AA1-BD1D-B04E-BC63-F92A1331133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8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8A0FC5-5CD4-644F-B92D-E50A4A13EDA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1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270567A3-CE4F-2249-B054-6D1CE6FC58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82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92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0D8DAA-8930-FB45-BCD5-C74A1BBF3D1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60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FA3DE-33A4-F54D-B8F2-343B64C21BA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62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05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2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2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5 (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7213107-250D-BF4C-8A3E-2EB4DC3D6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6"/>
            <a:ext cx="5129049" cy="1998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1320944D-8832-3E41-80B9-681EC0715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1" y="4078121"/>
            <a:ext cx="4834760" cy="16495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6974785D-C59D-5542-B6FC-A6C1CE5442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7591" y="720652"/>
            <a:ext cx="6152504" cy="6271409"/>
          </a:xfrm>
          <a:custGeom>
            <a:avLst/>
            <a:gdLst>
              <a:gd name="connsiteX0" fmla="*/ 0 w 6742112"/>
              <a:gd name="connsiteY0" fmla="*/ 0 h 4130675"/>
              <a:gd name="connsiteX1" fmla="*/ 6053652 w 6742112"/>
              <a:gd name="connsiteY1" fmla="*/ 0 h 4130675"/>
              <a:gd name="connsiteX2" fmla="*/ 6742112 w 6742112"/>
              <a:gd name="connsiteY2" fmla="*/ 688460 h 4130675"/>
              <a:gd name="connsiteX3" fmla="*/ 6742112 w 6742112"/>
              <a:gd name="connsiteY3" fmla="*/ 4130675 h 4130675"/>
              <a:gd name="connsiteX4" fmla="*/ 6742112 w 6742112"/>
              <a:gd name="connsiteY4" fmla="*/ 4130675 h 4130675"/>
              <a:gd name="connsiteX5" fmla="*/ 688460 w 6742112"/>
              <a:gd name="connsiteY5" fmla="*/ 4130675 h 4130675"/>
              <a:gd name="connsiteX6" fmla="*/ 0 w 6742112"/>
              <a:gd name="connsiteY6" fmla="*/ 3442215 h 4130675"/>
              <a:gd name="connsiteX7" fmla="*/ 0 w 6742112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249878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59609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70913"/>
              <a:gd name="connsiteY0" fmla="*/ 0 h 4130675"/>
              <a:gd name="connsiteX1" fmla="*/ 7863980 w 8570913"/>
              <a:gd name="connsiteY1" fmla="*/ 0 h 4130675"/>
              <a:gd name="connsiteX2" fmla="*/ 8570913 w 8570913"/>
              <a:gd name="connsiteY2" fmla="*/ 4969 h 4130675"/>
              <a:gd name="connsiteX3" fmla="*/ 8552440 w 8570913"/>
              <a:gd name="connsiteY3" fmla="*/ 4130675 h 4130675"/>
              <a:gd name="connsiteX4" fmla="*/ 8552440 w 8570913"/>
              <a:gd name="connsiteY4" fmla="*/ 4130675 h 4130675"/>
              <a:gd name="connsiteX5" fmla="*/ 596098 w 8570913"/>
              <a:gd name="connsiteY5" fmla="*/ 4130675 h 4130675"/>
              <a:gd name="connsiteX6" fmla="*/ 0 w 8570913"/>
              <a:gd name="connsiteY6" fmla="*/ 3128179 h 4130675"/>
              <a:gd name="connsiteX7" fmla="*/ 1810328 w 8570913"/>
              <a:gd name="connsiteY7" fmla="*/ 0 h 4130675"/>
              <a:gd name="connsiteX0" fmla="*/ 180270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0 h 4130675"/>
              <a:gd name="connsiteX0" fmla="*/ 1802708 w 8563293"/>
              <a:gd name="connsiteY0" fmla="*/ 1524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15240 h 4130675"/>
              <a:gd name="connsiteX0" fmla="*/ 181794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7948 w 8563293"/>
              <a:gd name="connsiteY7" fmla="*/ 0 h 4130675"/>
              <a:gd name="connsiteX0" fmla="*/ 181032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63293"/>
              <a:gd name="connsiteY0" fmla="*/ 0 h 4130675"/>
              <a:gd name="connsiteX1" fmla="*/ 786398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48053"/>
              <a:gd name="connsiteY0" fmla="*/ 2651 h 4133326"/>
              <a:gd name="connsiteX1" fmla="*/ 7863980 w 8548053"/>
              <a:gd name="connsiteY1" fmla="*/ 2651 h 4133326"/>
              <a:gd name="connsiteX2" fmla="*/ 8548053 w 8548053"/>
              <a:gd name="connsiteY2" fmla="*/ 0 h 4133326"/>
              <a:gd name="connsiteX3" fmla="*/ 8544820 w 8548053"/>
              <a:gd name="connsiteY3" fmla="*/ 4133326 h 4133326"/>
              <a:gd name="connsiteX4" fmla="*/ 8544820 w 8548053"/>
              <a:gd name="connsiteY4" fmla="*/ 4133326 h 4133326"/>
              <a:gd name="connsiteX5" fmla="*/ 588478 w 8548053"/>
              <a:gd name="connsiteY5" fmla="*/ 4133326 h 4133326"/>
              <a:gd name="connsiteX6" fmla="*/ 0 w 8548053"/>
              <a:gd name="connsiteY6" fmla="*/ 3115590 h 4133326"/>
              <a:gd name="connsiteX7" fmla="*/ 1810328 w 8548053"/>
              <a:gd name="connsiteY7" fmla="*/ 2651 h 4133326"/>
              <a:gd name="connsiteX0" fmla="*/ 1221850 w 7959575"/>
              <a:gd name="connsiteY0" fmla="*/ 2651 h 4133326"/>
              <a:gd name="connsiteX1" fmla="*/ 7275502 w 7959575"/>
              <a:gd name="connsiteY1" fmla="*/ 2651 h 4133326"/>
              <a:gd name="connsiteX2" fmla="*/ 7959575 w 7959575"/>
              <a:gd name="connsiteY2" fmla="*/ 0 h 4133326"/>
              <a:gd name="connsiteX3" fmla="*/ 7956342 w 7959575"/>
              <a:gd name="connsiteY3" fmla="*/ 4133326 h 4133326"/>
              <a:gd name="connsiteX4" fmla="*/ 7956342 w 7959575"/>
              <a:gd name="connsiteY4" fmla="*/ 4133326 h 4133326"/>
              <a:gd name="connsiteX5" fmla="*/ 0 w 7959575"/>
              <a:gd name="connsiteY5" fmla="*/ 4133326 h 4133326"/>
              <a:gd name="connsiteX6" fmla="*/ 1221850 w 795957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471483 w 6737725"/>
              <a:gd name="connsiteY5" fmla="*/ 4133326 h 4133326"/>
              <a:gd name="connsiteX6" fmla="*/ 0 w 673772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649283 w 6737725"/>
              <a:gd name="connsiteY5" fmla="*/ 4028551 h 4133326"/>
              <a:gd name="connsiteX6" fmla="*/ 0 w 6737725"/>
              <a:gd name="connsiteY6" fmla="*/ 2651 h 4133326"/>
              <a:gd name="connsiteX0" fmla="*/ 0 w 6737725"/>
              <a:gd name="connsiteY0" fmla="*/ 2651 h 4146026"/>
              <a:gd name="connsiteX1" fmla="*/ 6053652 w 6737725"/>
              <a:gd name="connsiteY1" fmla="*/ 2651 h 4146026"/>
              <a:gd name="connsiteX2" fmla="*/ 6737725 w 6737725"/>
              <a:gd name="connsiteY2" fmla="*/ 0 h 4146026"/>
              <a:gd name="connsiteX3" fmla="*/ 6734492 w 6737725"/>
              <a:gd name="connsiteY3" fmla="*/ 4133326 h 4146026"/>
              <a:gd name="connsiteX4" fmla="*/ 6734492 w 6737725"/>
              <a:gd name="connsiteY4" fmla="*/ 4133326 h 4146026"/>
              <a:gd name="connsiteX5" fmla="*/ 490533 w 6737725"/>
              <a:gd name="connsiteY5" fmla="*/ 4146026 h 4146026"/>
              <a:gd name="connsiteX6" fmla="*/ 0 w 6737725"/>
              <a:gd name="connsiteY6" fmla="*/ 2651 h 4146026"/>
              <a:gd name="connsiteX0" fmla="*/ 709617 w 6247192"/>
              <a:gd name="connsiteY0" fmla="*/ 36460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709617 w 6247192"/>
              <a:gd name="connsiteY6" fmla="*/ 364601 h 4146026"/>
              <a:gd name="connsiteX0" fmla="*/ 373067 w 6247192"/>
              <a:gd name="connsiteY0" fmla="*/ 9155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73067 w 6247192"/>
              <a:gd name="connsiteY6" fmla="*/ 91551 h 4146026"/>
              <a:gd name="connsiteX0" fmla="*/ 331792 w 6247192"/>
              <a:gd name="connsiteY0" fmla="*/ 88376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31792 w 6247192"/>
              <a:gd name="connsiteY6" fmla="*/ 88376 h 4146026"/>
              <a:gd name="connsiteX0" fmla="*/ 7942 w 5923342"/>
              <a:gd name="connsiteY0" fmla="*/ 88376 h 4222226"/>
              <a:gd name="connsiteX1" fmla="*/ 5239269 w 5923342"/>
              <a:gd name="connsiteY1" fmla="*/ 2651 h 4222226"/>
              <a:gd name="connsiteX2" fmla="*/ 5923342 w 5923342"/>
              <a:gd name="connsiteY2" fmla="*/ 0 h 4222226"/>
              <a:gd name="connsiteX3" fmla="*/ 5920109 w 5923342"/>
              <a:gd name="connsiteY3" fmla="*/ 4133326 h 4222226"/>
              <a:gd name="connsiteX4" fmla="*/ 5920109 w 5923342"/>
              <a:gd name="connsiteY4" fmla="*/ 4133326 h 4222226"/>
              <a:gd name="connsiteX5" fmla="*/ 0 w 5923342"/>
              <a:gd name="connsiteY5" fmla="*/ 4222226 h 4222226"/>
              <a:gd name="connsiteX6" fmla="*/ 7942 w 5923342"/>
              <a:gd name="connsiteY6" fmla="*/ 88376 h 4222226"/>
              <a:gd name="connsiteX0" fmla="*/ 7942 w 6091559"/>
              <a:gd name="connsiteY0" fmla="*/ 88376 h 4222226"/>
              <a:gd name="connsiteX1" fmla="*/ 5239269 w 6091559"/>
              <a:gd name="connsiteY1" fmla="*/ 2651 h 4222226"/>
              <a:gd name="connsiteX2" fmla="*/ 5923342 w 6091559"/>
              <a:gd name="connsiteY2" fmla="*/ 0 h 4222226"/>
              <a:gd name="connsiteX3" fmla="*/ 5920109 w 6091559"/>
              <a:gd name="connsiteY3" fmla="*/ 4133326 h 4222226"/>
              <a:gd name="connsiteX4" fmla="*/ 6091559 w 6091559"/>
              <a:gd name="connsiteY4" fmla="*/ 4209526 h 4222226"/>
              <a:gd name="connsiteX5" fmla="*/ 0 w 6091559"/>
              <a:gd name="connsiteY5" fmla="*/ 4222226 h 4222226"/>
              <a:gd name="connsiteX6" fmla="*/ 7942 w 6091559"/>
              <a:gd name="connsiteY6" fmla="*/ 88376 h 4222226"/>
              <a:gd name="connsiteX0" fmla="*/ 7942 w 6094734"/>
              <a:gd name="connsiteY0" fmla="*/ 88376 h 4225401"/>
              <a:gd name="connsiteX1" fmla="*/ 5239269 w 6094734"/>
              <a:gd name="connsiteY1" fmla="*/ 2651 h 4225401"/>
              <a:gd name="connsiteX2" fmla="*/ 5923342 w 6094734"/>
              <a:gd name="connsiteY2" fmla="*/ 0 h 4225401"/>
              <a:gd name="connsiteX3" fmla="*/ 5920109 w 6094734"/>
              <a:gd name="connsiteY3" fmla="*/ 4133326 h 4225401"/>
              <a:gd name="connsiteX4" fmla="*/ 6094734 w 6094734"/>
              <a:gd name="connsiteY4" fmla="*/ 4225401 h 4225401"/>
              <a:gd name="connsiteX5" fmla="*/ 0 w 6094734"/>
              <a:gd name="connsiteY5" fmla="*/ 4222226 h 4225401"/>
              <a:gd name="connsiteX6" fmla="*/ 7942 w 6094734"/>
              <a:gd name="connsiteY6" fmla="*/ 88376 h 4225401"/>
              <a:gd name="connsiteX0" fmla="*/ 7942 w 6094734"/>
              <a:gd name="connsiteY0" fmla="*/ 88376 h 4225401"/>
              <a:gd name="connsiteX1" fmla="*/ 5923342 w 6094734"/>
              <a:gd name="connsiteY1" fmla="*/ 0 h 4225401"/>
              <a:gd name="connsiteX2" fmla="*/ 5920109 w 6094734"/>
              <a:gd name="connsiteY2" fmla="*/ 4133326 h 4225401"/>
              <a:gd name="connsiteX3" fmla="*/ 6094734 w 6094734"/>
              <a:gd name="connsiteY3" fmla="*/ 4225401 h 4225401"/>
              <a:gd name="connsiteX4" fmla="*/ 0 w 6094734"/>
              <a:gd name="connsiteY4" fmla="*/ 4222226 h 4225401"/>
              <a:gd name="connsiteX5" fmla="*/ 7942 w 6094734"/>
              <a:gd name="connsiteY5" fmla="*/ 88376 h 4225401"/>
              <a:gd name="connsiteX0" fmla="*/ 7942 w 7517192"/>
              <a:gd name="connsiteY0" fmla="*/ 2651 h 4139676"/>
              <a:gd name="connsiteX1" fmla="*/ 7517192 w 7517192"/>
              <a:gd name="connsiteY1" fmla="*/ 0 h 4139676"/>
              <a:gd name="connsiteX2" fmla="*/ 5920109 w 7517192"/>
              <a:gd name="connsiteY2" fmla="*/ 4047601 h 4139676"/>
              <a:gd name="connsiteX3" fmla="*/ 6094734 w 7517192"/>
              <a:gd name="connsiteY3" fmla="*/ 4139676 h 4139676"/>
              <a:gd name="connsiteX4" fmla="*/ 0 w 7517192"/>
              <a:gd name="connsiteY4" fmla="*/ 4136501 h 4139676"/>
              <a:gd name="connsiteX5" fmla="*/ 7942 w 7517192"/>
              <a:gd name="connsiteY5" fmla="*/ 2651 h 4139676"/>
              <a:gd name="connsiteX0" fmla="*/ 7942 w 8222042"/>
              <a:gd name="connsiteY0" fmla="*/ 2651 h 4139676"/>
              <a:gd name="connsiteX1" fmla="*/ 8222042 w 8222042"/>
              <a:gd name="connsiteY1" fmla="*/ 0 h 4139676"/>
              <a:gd name="connsiteX2" fmla="*/ 5920109 w 8222042"/>
              <a:gd name="connsiteY2" fmla="*/ 4047601 h 4139676"/>
              <a:gd name="connsiteX3" fmla="*/ 6094734 w 8222042"/>
              <a:gd name="connsiteY3" fmla="*/ 4139676 h 4139676"/>
              <a:gd name="connsiteX4" fmla="*/ 0 w 8222042"/>
              <a:gd name="connsiteY4" fmla="*/ 4136501 h 4139676"/>
              <a:gd name="connsiteX5" fmla="*/ 7942 w 8222042"/>
              <a:gd name="connsiteY5" fmla="*/ 2651 h 4139676"/>
              <a:gd name="connsiteX0" fmla="*/ 7942 w 8522175"/>
              <a:gd name="connsiteY0" fmla="*/ 2651 h 4139676"/>
              <a:gd name="connsiteX1" fmla="*/ 8222042 w 8522175"/>
              <a:gd name="connsiteY1" fmla="*/ 0 h 4139676"/>
              <a:gd name="connsiteX2" fmla="*/ 6094734 w 8522175"/>
              <a:gd name="connsiteY2" fmla="*/ 4139676 h 4139676"/>
              <a:gd name="connsiteX3" fmla="*/ 0 w 8522175"/>
              <a:gd name="connsiteY3" fmla="*/ 4136501 h 4139676"/>
              <a:gd name="connsiteX4" fmla="*/ 7942 w 8522175"/>
              <a:gd name="connsiteY4" fmla="*/ 2651 h 4139676"/>
              <a:gd name="connsiteX0" fmla="*/ 7942 w 8590698"/>
              <a:gd name="connsiteY0" fmla="*/ 2651 h 4139676"/>
              <a:gd name="connsiteX1" fmla="*/ 8222042 w 8590698"/>
              <a:gd name="connsiteY1" fmla="*/ 0 h 4139676"/>
              <a:gd name="connsiteX2" fmla="*/ 6094734 w 8590698"/>
              <a:gd name="connsiteY2" fmla="*/ 4139676 h 4139676"/>
              <a:gd name="connsiteX3" fmla="*/ 0 w 8590698"/>
              <a:gd name="connsiteY3" fmla="*/ 4136501 h 4139676"/>
              <a:gd name="connsiteX4" fmla="*/ 7942 w 8590698"/>
              <a:gd name="connsiteY4" fmla="*/ 2651 h 4139676"/>
              <a:gd name="connsiteX0" fmla="*/ 7942 w 8484685"/>
              <a:gd name="connsiteY0" fmla="*/ 2651 h 4139676"/>
              <a:gd name="connsiteX1" fmla="*/ 8222042 w 8484685"/>
              <a:gd name="connsiteY1" fmla="*/ 0 h 4139676"/>
              <a:gd name="connsiteX2" fmla="*/ 6094734 w 8484685"/>
              <a:gd name="connsiteY2" fmla="*/ 4139676 h 4139676"/>
              <a:gd name="connsiteX3" fmla="*/ 0 w 8484685"/>
              <a:gd name="connsiteY3" fmla="*/ 4136501 h 4139676"/>
              <a:gd name="connsiteX4" fmla="*/ 7942 w 8484685"/>
              <a:gd name="connsiteY4" fmla="*/ 2651 h 4139676"/>
              <a:gd name="connsiteX0" fmla="*/ 7942 w 8486293"/>
              <a:gd name="connsiteY0" fmla="*/ 2651 h 4139676"/>
              <a:gd name="connsiteX1" fmla="*/ 8222042 w 8486293"/>
              <a:gd name="connsiteY1" fmla="*/ 0 h 4139676"/>
              <a:gd name="connsiteX2" fmla="*/ 6094734 w 8486293"/>
              <a:gd name="connsiteY2" fmla="*/ 4139676 h 4139676"/>
              <a:gd name="connsiteX3" fmla="*/ 0 w 8486293"/>
              <a:gd name="connsiteY3" fmla="*/ 4136501 h 4139676"/>
              <a:gd name="connsiteX4" fmla="*/ 7942 w 8486293"/>
              <a:gd name="connsiteY4" fmla="*/ 2651 h 4139676"/>
              <a:gd name="connsiteX0" fmla="*/ 7942 w 8499428"/>
              <a:gd name="connsiteY0" fmla="*/ 2651 h 4139676"/>
              <a:gd name="connsiteX1" fmla="*/ 8222042 w 8499428"/>
              <a:gd name="connsiteY1" fmla="*/ 0 h 4139676"/>
              <a:gd name="connsiteX2" fmla="*/ 6094734 w 8499428"/>
              <a:gd name="connsiteY2" fmla="*/ 4139676 h 4139676"/>
              <a:gd name="connsiteX3" fmla="*/ 0 w 8499428"/>
              <a:gd name="connsiteY3" fmla="*/ 4136501 h 4139676"/>
              <a:gd name="connsiteX4" fmla="*/ 7942 w 8499428"/>
              <a:gd name="connsiteY4" fmla="*/ 2651 h 4139676"/>
              <a:gd name="connsiteX0" fmla="*/ 7942 w 8496797"/>
              <a:gd name="connsiteY0" fmla="*/ 2651 h 4139676"/>
              <a:gd name="connsiteX1" fmla="*/ 8222042 w 8496797"/>
              <a:gd name="connsiteY1" fmla="*/ 0 h 4139676"/>
              <a:gd name="connsiteX2" fmla="*/ 6094734 w 8496797"/>
              <a:gd name="connsiteY2" fmla="*/ 4139676 h 4139676"/>
              <a:gd name="connsiteX3" fmla="*/ 0 w 8496797"/>
              <a:gd name="connsiteY3" fmla="*/ 4136501 h 4139676"/>
              <a:gd name="connsiteX4" fmla="*/ 7942 w 8496797"/>
              <a:gd name="connsiteY4" fmla="*/ 2651 h 4139676"/>
              <a:gd name="connsiteX0" fmla="*/ 7942 w 8494358"/>
              <a:gd name="connsiteY0" fmla="*/ 2651 h 4139676"/>
              <a:gd name="connsiteX1" fmla="*/ 8222042 w 8494358"/>
              <a:gd name="connsiteY1" fmla="*/ 0 h 4139676"/>
              <a:gd name="connsiteX2" fmla="*/ 6094734 w 8494358"/>
              <a:gd name="connsiteY2" fmla="*/ 4139676 h 4139676"/>
              <a:gd name="connsiteX3" fmla="*/ 0 w 8494358"/>
              <a:gd name="connsiteY3" fmla="*/ 4136501 h 4139676"/>
              <a:gd name="connsiteX4" fmla="*/ 7942 w 8494358"/>
              <a:gd name="connsiteY4" fmla="*/ 2651 h 4139676"/>
              <a:gd name="connsiteX0" fmla="*/ 7942 w 8922461"/>
              <a:gd name="connsiteY0" fmla="*/ 2651 h 4146026"/>
              <a:gd name="connsiteX1" fmla="*/ 8222042 w 8922461"/>
              <a:gd name="connsiteY1" fmla="*/ 0 h 4146026"/>
              <a:gd name="connsiteX2" fmla="*/ 7580634 w 8922461"/>
              <a:gd name="connsiteY2" fmla="*/ 4146026 h 4146026"/>
              <a:gd name="connsiteX3" fmla="*/ 0 w 8922461"/>
              <a:gd name="connsiteY3" fmla="*/ 4136501 h 4146026"/>
              <a:gd name="connsiteX4" fmla="*/ 7942 w 8922461"/>
              <a:gd name="connsiteY4" fmla="*/ 2651 h 4146026"/>
              <a:gd name="connsiteX0" fmla="*/ 7942 w 8937889"/>
              <a:gd name="connsiteY0" fmla="*/ 2651 h 4146026"/>
              <a:gd name="connsiteX1" fmla="*/ 8222042 w 8937889"/>
              <a:gd name="connsiteY1" fmla="*/ 0 h 4146026"/>
              <a:gd name="connsiteX2" fmla="*/ 7612384 w 8937889"/>
              <a:gd name="connsiteY2" fmla="*/ 4146026 h 4146026"/>
              <a:gd name="connsiteX3" fmla="*/ 0 w 8937889"/>
              <a:gd name="connsiteY3" fmla="*/ 4136501 h 4146026"/>
              <a:gd name="connsiteX4" fmla="*/ 7942 w 8937889"/>
              <a:gd name="connsiteY4" fmla="*/ 2651 h 4146026"/>
              <a:gd name="connsiteX0" fmla="*/ 7942 w 8679619"/>
              <a:gd name="connsiteY0" fmla="*/ 2651 h 4146026"/>
              <a:gd name="connsiteX1" fmla="*/ 7625142 w 8679619"/>
              <a:gd name="connsiteY1" fmla="*/ 0 h 4146026"/>
              <a:gd name="connsiteX2" fmla="*/ 7612384 w 8679619"/>
              <a:gd name="connsiteY2" fmla="*/ 4146026 h 4146026"/>
              <a:gd name="connsiteX3" fmla="*/ 0 w 8679619"/>
              <a:gd name="connsiteY3" fmla="*/ 4136501 h 4146026"/>
              <a:gd name="connsiteX4" fmla="*/ 7942 w 8679619"/>
              <a:gd name="connsiteY4" fmla="*/ 2651 h 4146026"/>
              <a:gd name="connsiteX0" fmla="*/ 7942 w 8474160"/>
              <a:gd name="connsiteY0" fmla="*/ 2669 h 4146044"/>
              <a:gd name="connsiteX1" fmla="*/ 7625142 w 8474160"/>
              <a:gd name="connsiteY1" fmla="*/ 18 h 4146044"/>
              <a:gd name="connsiteX2" fmla="*/ 7612384 w 8474160"/>
              <a:gd name="connsiteY2" fmla="*/ 4146044 h 4146044"/>
              <a:gd name="connsiteX3" fmla="*/ 0 w 8474160"/>
              <a:gd name="connsiteY3" fmla="*/ 4136519 h 4146044"/>
              <a:gd name="connsiteX4" fmla="*/ 7942 w 8474160"/>
              <a:gd name="connsiteY4" fmla="*/ 2669 h 4146044"/>
              <a:gd name="connsiteX0" fmla="*/ 7942 w 7625142"/>
              <a:gd name="connsiteY0" fmla="*/ 2666 h 4146252"/>
              <a:gd name="connsiteX1" fmla="*/ 7625142 w 7625142"/>
              <a:gd name="connsiteY1" fmla="*/ 15 h 4146252"/>
              <a:gd name="connsiteX2" fmla="*/ 7612384 w 7625142"/>
              <a:gd name="connsiteY2" fmla="*/ 4146041 h 4146252"/>
              <a:gd name="connsiteX3" fmla="*/ 0 w 7625142"/>
              <a:gd name="connsiteY3" fmla="*/ 4136516 h 4146252"/>
              <a:gd name="connsiteX4" fmla="*/ 7942 w 7625142"/>
              <a:gd name="connsiteY4" fmla="*/ 2666 h 4146252"/>
              <a:gd name="connsiteX0" fmla="*/ 7942 w 7613177"/>
              <a:gd name="connsiteY0" fmla="*/ 2666 h 4146252"/>
              <a:gd name="connsiteX1" fmla="*/ 7603975 w 7613177"/>
              <a:gd name="connsiteY1" fmla="*/ 15 h 4146252"/>
              <a:gd name="connsiteX2" fmla="*/ 7612384 w 7613177"/>
              <a:gd name="connsiteY2" fmla="*/ 4146041 h 4146252"/>
              <a:gd name="connsiteX3" fmla="*/ 0 w 7613177"/>
              <a:gd name="connsiteY3" fmla="*/ 4136516 h 4146252"/>
              <a:gd name="connsiteX4" fmla="*/ 7942 w 7613177"/>
              <a:gd name="connsiteY4" fmla="*/ 2666 h 4146252"/>
              <a:gd name="connsiteX0" fmla="*/ 7942 w 7605142"/>
              <a:gd name="connsiteY0" fmla="*/ 2666 h 4146252"/>
              <a:gd name="connsiteX1" fmla="*/ 7603975 w 7605142"/>
              <a:gd name="connsiteY1" fmla="*/ 15 h 4146252"/>
              <a:gd name="connsiteX2" fmla="*/ 7603917 w 7605142"/>
              <a:gd name="connsiteY2" fmla="*/ 4146041 h 4146252"/>
              <a:gd name="connsiteX3" fmla="*/ 0 w 7605142"/>
              <a:gd name="connsiteY3" fmla="*/ 4136516 h 4146252"/>
              <a:gd name="connsiteX4" fmla="*/ 7942 w 7605142"/>
              <a:gd name="connsiteY4" fmla="*/ 2666 h 4146252"/>
              <a:gd name="connsiteX0" fmla="*/ 3483509 w 7605142"/>
              <a:gd name="connsiteY0" fmla="*/ 0 h 4147819"/>
              <a:gd name="connsiteX1" fmla="*/ 7603975 w 7605142"/>
              <a:gd name="connsiteY1" fmla="*/ 1582 h 4147819"/>
              <a:gd name="connsiteX2" fmla="*/ 7603917 w 7605142"/>
              <a:gd name="connsiteY2" fmla="*/ 4147608 h 4147819"/>
              <a:gd name="connsiteX3" fmla="*/ 0 w 7605142"/>
              <a:gd name="connsiteY3" fmla="*/ 4138083 h 4147819"/>
              <a:gd name="connsiteX4" fmla="*/ 3483509 w 7605142"/>
              <a:gd name="connsiteY4" fmla="*/ 0 h 4147819"/>
              <a:gd name="connsiteX0" fmla="*/ 896943 w 5018576"/>
              <a:gd name="connsiteY0" fmla="*/ 0 h 4150783"/>
              <a:gd name="connsiteX1" fmla="*/ 5017409 w 5018576"/>
              <a:gd name="connsiteY1" fmla="*/ 1582 h 4150783"/>
              <a:gd name="connsiteX2" fmla="*/ 5017351 w 5018576"/>
              <a:gd name="connsiteY2" fmla="*/ 4147608 h 4150783"/>
              <a:gd name="connsiteX3" fmla="*/ 0 w 5018576"/>
              <a:gd name="connsiteY3" fmla="*/ 4150783 h 4150783"/>
              <a:gd name="connsiteX4" fmla="*/ 896943 w 5018576"/>
              <a:gd name="connsiteY4" fmla="*/ 0 h 4150783"/>
              <a:gd name="connsiteX0" fmla="*/ 1220370 w 5342003"/>
              <a:gd name="connsiteY0" fmla="*/ 0 h 4150783"/>
              <a:gd name="connsiteX1" fmla="*/ 5340836 w 5342003"/>
              <a:gd name="connsiteY1" fmla="*/ 1582 h 4150783"/>
              <a:gd name="connsiteX2" fmla="*/ 5340778 w 5342003"/>
              <a:gd name="connsiteY2" fmla="*/ 4147608 h 4150783"/>
              <a:gd name="connsiteX3" fmla="*/ 323427 w 5342003"/>
              <a:gd name="connsiteY3" fmla="*/ 4150783 h 4150783"/>
              <a:gd name="connsiteX4" fmla="*/ 1220370 w 5342003"/>
              <a:gd name="connsiteY4" fmla="*/ 0 h 4150783"/>
              <a:gd name="connsiteX0" fmla="*/ 1332344 w 5453977"/>
              <a:gd name="connsiteY0" fmla="*/ 0 h 4150783"/>
              <a:gd name="connsiteX1" fmla="*/ 5452810 w 5453977"/>
              <a:gd name="connsiteY1" fmla="*/ 1582 h 4150783"/>
              <a:gd name="connsiteX2" fmla="*/ 5452752 w 5453977"/>
              <a:gd name="connsiteY2" fmla="*/ 4147608 h 4150783"/>
              <a:gd name="connsiteX3" fmla="*/ 435401 w 5453977"/>
              <a:gd name="connsiteY3" fmla="*/ 4150783 h 4150783"/>
              <a:gd name="connsiteX4" fmla="*/ 1332344 w 5453977"/>
              <a:gd name="connsiteY4" fmla="*/ 0 h 4150783"/>
              <a:gd name="connsiteX0" fmla="*/ 1203098 w 5324731"/>
              <a:gd name="connsiteY0" fmla="*/ 0 h 4150783"/>
              <a:gd name="connsiteX1" fmla="*/ 5323564 w 5324731"/>
              <a:gd name="connsiteY1" fmla="*/ 1582 h 4150783"/>
              <a:gd name="connsiteX2" fmla="*/ 5323506 w 5324731"/>
              <a:gd name="connsiteY2" fmla="*/ 4147608 h 4150783"/>
              <a:gd name="connsiteX3" fmla="*/ 306155 w 5324731"/>
              <a:gd name="connsiteY3" fmla="*/ 4150783 h 4150783"/>
              <a:gd name="connsiteX4" fmla="*/ 1203098 w 5324731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192119 w 5330685"/>
              <a:gd name="connsiteY0" fmla="*/ 0 h 4150783"/>
              <a:gd name="connsiteX1" fmla="*/ 5329518 w 5330685"/>
              <a:gd name="connsiteY1" fmla="*/ 1582 h 4150783"/>
              <a:gd name="connsiteX2" fmla="*/ 5329460 w 5330685"/>
              <a:gd name="connsiteY2" fmla="*/ 4147608 h 4150783"/>
              <a:gd name="connsiteX3" fmla="*/ 312109 w 5330685"/>
              <a:gd name="connsiteY3" fmla="*/ 4150783 h 4150783"/>
              <a:gd name="connsiteX4" fmla="*/ 1192119 w 5330685"/>
              <a:gd name="connsiteY4" fmla="*/ 0 h 4150783"/>
              <a:gd name="connsiteX0" fmla="*/ 1201380 w 5339946"/>
              <a:gd name="connsiteY0" fmla="*/ 0 h 4150783"/>
              <a:gd name="connsiteX1" fmla="*/ 5338779 w 5339946"/>
              <a:gd name="connsiteY1" fmla="*/ 1582 h 4150783"/>
              <a:gd name="connsiteX2" fmla="*/ 5338721 w 5339946"/>
              <a:gd name="connsiteY2" fmla="*/ 4147608 h 4150783"/>
              <a:gd name="connsiteX3" fmla="*/ 321370 w 5339946"/>
              <a:gd name="connsiteY3" fmla="*/ 4150783 h 4150783"/>
              <a:gd name="connsiteX4" fmla="*/ 1201380 w 5339946"/>
              <a:gd name="connsiteY4" fmla="*/ 0 h 4150783"/>
              <a:gd name="connsiteX0" fmla="*/ 1199528 w 5338094"/>
              <a:gd name="connsiteY0" fmla="*/ 0 h 4150783"/>
              <a:gd name="connsiteX1" fmla="*/ 5336927 w 5338094"/>
              <a:gd name="connsiteY1" fmla="*/ 1582 h 4150783"/>
              <a:gd name="connsiteX2" fmla="*/ 5336869 w 5338094"/>
              <a:gd name="connsiteY2" fmla="*/ 4147608 h 4150783"/>
              <a:gd name="connsiteX3" fmla="*/ 319518 w 5338094"/>
              <a:gd name="connsiteY3" fmla="*/ 4150783 h 4150783"/>
              <a:gd name="connsiteX4" fmla="*/ 1199528 w 5338094"/>
              <a:gd name="connsiteY4" fmla="*/ 0 h 4150783"/>
              <a:gd name="connsiteX0" fmla="*/ 3933691 w 5125857"/>
              <a:gd name="connsiteY0" fmla="*/ 6899 h 4149216"/>
              <a:gd name="connsiteX1" fmla="*/ 5124690 w 5125857"/>
              <a:gd name="connsiteY1" fmla="*/ 15 h 4149216"/>
              <a:gd name="connsiteX2" fmla="*/ 5124632 w 5125857"/>
              <a:gd name="connsiteY2" fmla="*/ 4146041 h 4149216"/>
              <a:gd name="connsiteX3" fmla="*/ 107281 w 5125857"/>
              <a:gd name="connsiteY3" fmla="*/ 4149216 h 4149216"/>
              <a:gd name="connsiteX4" fmla="*/ 3933691 w 5125857"/>
              <a:gd name="connsiteY4" fmla="*/ 6899 h 4149216"/>
              <a:gd name="connsiteX0" fmla="*/ 2623366 w 3815532"/>
              <a:gd name="connsiteY0" fmla="*/ 6899 h 4146252"/>
              <a:gd name="connsiteX1" fmla="*/ 3814365 w 3815532"/>
              <a:gd name="connsiteY1" fmla="*/ 15 h 4146252"/>
              <a:gd name="connsiteX2" fmla="*/ 3814307 w 3815532"/>
              <a:gd name="connsiteY2" fmla="*/ 4146041 h 4146252"/>
              <a:gd name="connsiteX3" fmla="*/ 155856 w 3815532"/>
              <a:gd name="connsiteY3" fmla="*/ 4136516 h 4146252"/>
              <a:gd name="connsiteX4" fmla="*/ 2623366 w 3815532"/>
              <a:gd name="connsiteY4" fmla="*/ 6899 h 4146252"/>
              <a:gd name="connsiteX0" fmla="*/ 2635412 w 3827578"/>
              <a:gd name="connsiteY0" fmla="*/ 6899 h 4153449"/>
              <a:gd name="connsiteX1" fmla="*/ 3826411 w 3827578"/>
              <a:gd name="connsiteY1" fmla="*/ 15 h 4153449"/>
              <a:gd name="connsiteX2" fmla="*/ 3826353 w 3827578"/>
              <a:gd name="connsiteY2" fmla="*/ 4146041 h 4153449"/>
              <a:gd name="connsiteX3" fmla="*/ 155202 w 3827578"/>
              <a:gd name="connsiteY3" fmla="*/ 4153449 h 4153449"/>
              <a:gd name="connsiteX4" fmla="*/ 2635412 w 3827578"/>
              <a:gd name="connsiteY4" fmla="*/ 6899 h 4153449"/>
              <a:gd name="connsiteX0" fmla="*/ 2480210 w 3672376"/>
              <a:gd name="connsiteY0" fmla="*/ 6899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0210 w 3672376"/>
              <a:gd name="connsiteY4" fmla="*/ 6899 h 4153449"/>
              <a:gd name="connsiteX0" fmla="*/ 2484443 w 3672376"/>
              <a:gd name="connsiteY0" fmla="*/ 0 h 4163484"/>
              <a:gd name="connsiteX1" fmla="*/ 3671209 w 3672376"/>
              <a:gd name="connsiteY1" fmla="*/ 10050 h 4163484"/>
              <a:gd name="connsiteX2" fmla="*/ 3671151 w 3672376"/>
              <a:gd name="connsiteY2" fmla="*/ 4156076 h 4163484"/>
              <a:gd name="connsiteX3" fmla="*/ 0 w 3672376"/>
              <a:gd name="connsiteY3" fmla="*/ 4163484 h 4163484"/>
              <a:gd name="connsiteX4" fmla="*/ 2484443 w 3672376"/>
              <a:gd name="connsiteY4" fmla="*/ 0 h 4163484"/>
              <a:gd name="connsiteX0" fmla="*/ 2465393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65393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859901 w 2051009"/>
              <a:gd name="connsiteY0" fmla="*/ 2665 h 4153449"/>
              <a:gd name="connsiteX1" fmla="*/ 2049842 w 2051009"/>
              <a:gd name="connsiteY1" fmla="*/ 15 h 4153449"/>
              <a:gd name="connsiteX2" fmla="*/ 2049784 w 2051009"/>
              <a:gd name="connsiteY2" fmla="*/ 4146041 h 4153449"/>
              <a:gd name="connsiteX3" fmla="*/ 0 w 2051009"/>
              <a:gd name="connsiteY3" fmla="*/ 4153449 h 4153449"/>
              <a:gd name="connsiteX4" fmla="*/ 859901 w 2051009"/>
              <a:gd name="connsiteY4" fmla="*/ 2665 h 4153449"/>
              <a:gd name="connsiteX0" fmla="*/ 859901 w 2051009"/>
              <a:gd name="connsiteY0" fmla="*/ 0 h 4150784"/>
              <a:gd name="connsiteX1" fmla="*/ 2049842 w 2051009"/>
              <a:gd name="connsiteY1" fmla="*/ 1212316 h 4150784"/>
              <a:gd name="connsiteX2" fmla="*/ 2049784 w 2051009"/>
              <a:gd name="connsiteY2" fmla="*/ 4143376 h 4150784"/>
              <a:gd name="connsiteX3" fmla="*/ 0 w 2051009"/>
              <a:gd name="connsiteY3" fmla="*/ 4150784 h 4150784"/>
              <a:gd name="connsiteX4" fmla="*/ 859901 w 2051009"/>
              <a:gd name="connsiteY4" fmla="*/ 0 h 4150784"/>
              <a:gd name="connsiteX0" fmla="*/ 426767 w 2333309"/>
              <a:gd name="connsiteY0" fmla="*/ 582638 h 2938489"/>
              <a:gd name="connsiteX1" fmla="*/ 2332142 w 2333309"/>
              <a:gd name="connsiteY1" fmla="*/ 21 h 2938489"/>
              <a:gd name="connsiteX2" fmla="*/ 2332084 w 2333309"/>
              <a:gd name="connsiteY2" fmla="*/ 2931081 h 2938489"/>
              <a:gd name="connsiteX3" fmla="*/ 282300 w 2333309"/>
              <a:gd name="connsiteY3" fmla="*/ 2938489 h 2938489"/>
              <a:gd name="connsiteX4" fmla="*/ 426767 w 2333309"/>
              <a:gd name="connsiteY4" fmla="*/ 582638 h 2938489"/>
              <a:gd name="connsiteX0" fmla="*/ 426767 w 2333309"/>
              <a:gd name="connsiteY0" fmla="*/ 636023 h 2991874"/>
              <a:gd name="connsiteX1" fmla="*/ 2332142 w 2333309"/>
              <a:gd name="connsiteY1" fmla="*/ 53406 h 2991874"/>
              <a:gd name="connsiteX2" fmla="*/ 2332084 w 2333309"/>
              <a:gd name="connsiteY2" fmla="*/ 2984466 h 2991874"/>
              <a:gd name="connsiteX3" fmla="*/ 282300 w 2333309"/>
              <a:gd name="connsiteY3" fmla="*/ 2991874 h 2991874"/>
              <a:gd name="connsiteX4" fmla="*/ 426767 w 2333309"/>
              <a:gd name="connsiteY4" fmla="*/ 636023 h 2991874"/>
              <a:gd name="connsiteX0" fmla="*/ 426767 w 2333309"/>
              <a:gd name="connsiteY0" fmla="*/ 743981 h 3099832"/>
              <a:gd name="connsiteX1" fmla="*/ 2332142 w 2333309"/>
              <a:gd name="connsiteY1" fmla="*/ 161364 h 3099832"/>
              <a:gd name="connsiteX2" fmla="*/ 2332084 w 2333309"/>
              <a:gd name="connsiteY2" fmla="*/ 3092424 h 3099832"/>
              <a:gd name="connsiteX3" fmla="*/ 282300 w 2333309"/>
              <a:gd name="connsiteY3" fmla="*/ 3099832 h 3099832"/>
              <a:gd name="connsiteX4" fmla="*/ 426767 w 2333309"/>
              <a:gd name="connsiteY4" fmla="*/ 743981 h 3099832"/>
              <a:gd name="connsiteX0" fmla="*/ 426767 w 2333309"/>
              <a:gd name="connsiteY0" fmla="*/ 630168 h 2986019"/>
              <a:gd name="connsiteX1" fmla="*/ 2332142 w 2333309"/>
              <a:gd name="connsiteY1" fmla="*/ 47551 h 2986019"/>
              <a:gd name="connsiteX2" fmla="*/ 2332084 w 2333309"/>
              <a:gd name="connsiteY2" fmla="*/ 2978611 h 2986019"/>
              <a:gd name="connsiteX3" fmla="*/ 282300 w 2333309"/>
              <a:gd name="connsiteY3" fmla="*/ 2986019 h 2986019"/>
              <a:gd name="connsiteX4" fmla="*/ 426767 w 2333309"/>
              <a:gd name="connsiteY4" fmla="*/ 630168 h 2986019"/>
              <a:gd name="connsiteX0" fmla="*/ 426767 w 2333309"/>
              <a:gd name="connsiteY0" fmla="*/ 672933 h 3028784"/>
              <a:gd name="connsiteX1" fmla="*/ 2332142 w 2333309"/>
              <a:gd name="connsiteY1" fmla="*/ 90316 h 3028784"/>
              <a:gd name="connsiteX2" fmla="*/ 2332084 w 2333309"/>
              <a:gd name="connsiteY2" fmla="*/ 3021376 h 3028784"/>
              <a:gd name="connsiteX3" fmla="*/ 282300 w 2333309"/>
              <a:gd name="connsiteY3" fmla="*/ 3028784 h 3028784"/>
              <a:gd name="connsiteX4" fmla="*/ 426767 w 2333309"/>
              <a:gd name="connsiteY4" fmla="*/ 672933 h 3028784"/>
              <a:gd name="connsiteX0" fmla="*/ 426767 w 2333309"/>
              <a:gd name="connsiteY0" fmla="*/ 666099 h 3021950"/>
              <a:gd name="connsiteX1" fmla="*/ 2332142 w 2333309"/>
              <a:gd name="connsiteY1" fmla="*/ 83482 h 3021950"/>
              <a:gd name="connsiteX2" fmla="*/ 2332084 w 2333309"/>
              <a:gd name="connsiteY2" fmla="*/ 3014542 h 3021950"/>
              <a:gd name="connsiteX3" fmla="*/ 282300 w 2333309"/>
              <a:gd name="connsiteY3" fmla="*/ 3021950 h 3021950"/>
              <a:gd name="connsiteX4" fmla="*/ 426767 w 2333309"/>
              <a:gd name="connsiteY4" fmla="*/ 666099 h 3021950"/>
              <a:gd name="connsiteX0" fmla="*/ 523988 w 2430530"/>
              <a:gd name="connsiteY0" fmla="*/ 666099 h 3021950"/>
              <a:gd name="connsiteX1" fmla="*/ 2429363 w 2430530"/>
              <a:gd name="connsiteY1" fmla="*/ 83482 h 3021950"/>
              <a:gd name="connsiteX2" fmla="*/ 2429305 w 2430530"/>
              <a:gd name="connsiteY2" fmla="*/ 3014542 h 3021950"/>
              <a:gd name="connsiteX3" fmla="*/ 379521 w 2430530"/>
              <a:gd name="connsiteY3" fmla="*/ 3021950 h 3021950"/>
              <a:gd name="connsiteX4" fmla="*/ 523988 w 2430530"/>
              <a:gd name="connsiteY4" fmla="*/ 666099 h 3021950"/>
              <a:gd name="connsiteX0" fmla="*/ 327304 w 2233846"/>
              <a:gd name="connsiteY0" fmla="*/ 666099 h 3021950"/>
              <a:gd name="connsiteX1" fmla="*/ 2232679 w 2233846"/>
              <a:gd name="connsiteY1" fmla="*/ 83482 h 3021950"/>
              <a:gd name="connsiteX2" fmla="*/ 2232621 w 2233846"/>
              <a:gd name="connsiteY2" fmla="*/ 3014542 h 3021950"/>
              <a:gd name="connsiteX3" fmla="*/ 182837 w 2233846"/>
              <a:gd name="connsiteY3" fmla="*/ 3021950 h 3021950"/>
              <a:gd name="connsiteX4" fmla="*/ 327304 w 2233846"/>
              <a:gd name="connsiteY4" fmla="*/ 666099 h 3021950"/>
              <a:gd name="connsiteX0" fmla="*/ 327304 w 2233846"/>
              <a:gd name="connsiteY0" fmla="*/ 670585 h 3026436"/>
              <a:gd name="connsiteX1" fmla="*/ 2232679 w 2233846"/>
              <a:gd name="connsiteY1" fmla="*/ 87968 h 3026436"/>
              <a:gd name="connsiteX2" fmla="*/ 2232621 w 2233846"/>
              <a:gd name="connsiteY2" fmla="*/ 3019028 h 3026436"/>
              <a:gd name="connsiteX3" fmla="*/ 182837 w 2233846"/>
              <a:gd name="connsiteY3" fmla="*/ 3026436 h 3026436"/>
              <a:gd name="connsiteX4" fmla="*/ 327304 w 2233846"/>
              <a:gd name="connsiteY4" fmla="*/ 670585 h 3026436"/>
              <a:gd name="connsiteX0" fmla="*/ 327304 w 2233582"/>
              <a:gd name="connsiteY0" fmla="*/ 680707 h 3036558"/>
              <a:gd name="connsiteX1" fmla="*/ 2228446 w 2233582"/>
              <a:gd name="connsiteY1" fmla="*/ 85390 h 3036558"/>
              <a:gd name="connsiteX2" fmla="*/ 2232621 w 2233582"/>
              <a:gd name="connsiteY2" fmla="*/ 3029150 h 3036558"/>
              <a:gd name="connsiteX3" fmla="*/ 182837 w 2233582"/>
              <a:gd name="connsiteY3" fmla="*/ 3036558 h 3036558"/>
              <a:gd name="connsiteX4" fmla="*/ 327304 w 2233582"/>
              <a:gd name="connsiteY4" fmla="*/ 680707 h 3036558"/>
              <a:gd name="connsiteX0" fmla="*/ 327304 w 2233846"/>
              <a:gd name="connsiteY0" fmla="*/ 673948 h 3029799"/>
              <a:gd name="connsiteX1" fmla="*/ 2232679 w 2233846"/>
              <a:gd name="connsiteY1" fmla="*/ 87098 h 3029799"/>
              <a:gd name="connsiteX2" fmla="*/ 2232621 w 2233846"/>
              <a:gd name="connsiteY2" fmla="*/ 3022391 h 3029799"/>
              <a:gd name="connsiteX3" fmla="*/ 182837 w 2233846"/>
              <a:gd name="connsiteY3" fmla="*/ 3029799 h 3029799"/>
              <a:gd name="connsiteX4" fmla="*/ 327304 w 2233846"/>
              <a:gd name="connsiteY4" fmla="*/ 673948 h 3029799"/>
              <a:gd name="connsiteX0" fmla="*/ 327304 w 5967685"/>
              <a:gd name="connsiteY0" fmla="*/ 956517 h 3312368"/>
              <a:gd name="connsiteX1" fmla="*/ 5967685 w 5967685"/>
              <a:gd name="connsiteY1" fmla="*/ 46514 h 3312368"/>
              <a:gd name="connsiteX2" fmla="*/ 2232621 w 5967685"/>
              <a:gd name="connsiteY2" fmla="*/ 3304960 h 3312368"/>
              <a:gd name="connsiteX3" fmla="*/ 182837 w 5967685"/>
              <a:gd name="connsiteY3" fmla="*/ 3312368 h 3312368"/>
              <a:gd name="connsiteX4" fmla="*/ 327304 w 5967685"/>
              <a:gd name="connsiteY4" fmla="*/ 956517 h 3312368"/>
              <a:gd name="connsiteX0" fmla="*/ 40949 w 9175853"/>
              <a:gd name="connsiteY0" fmla="*/ 1964254 h 3283009"/>
              <a:gd name="connsiteX1" fmla="*/ 9175853 w 9175853"/>
              <a:gd name="connsiteY1" fmla="*/ 17155 h 3283009"/>
              <a:gd name="connsiteX2" fmla="*/ 5440789 w 9175853"/>
              <a:gd name="connsiteY2" fmla="*/ 3275601 h 3283009"/>
              <a:gd name="connsiteX3" fmla="*/ 3391005 w 9175853"/>
              <a:gd name="connsiteY3" fmla="*/ 3283009 h 3283009"/>
              <a:gd name="connsiteX4" fmla="*/ 40949 w 9175853"/>
              <a:gd name="connsiteY4" fmla="*/ 1964254 h 3283009"/>
              <a:gd name="connsiteX0" fmla="*/ 110508 w 6772944"/>
              <a:gd name="connsiteY0" fmla="*/ 386595 h 3554087"/>
              <a:gd name="connsiteX1" fmla="*/ 6772944 w 6772944"/>
              <a:gd name="connsiteY1" fmla="*/ 288233 h 3554087"/>
              <a:gd name="connsiteX2" fmla="*/ 3037880 w 6772944"/>
              <a:gd name="connsiteY2" fmla="*/ 3546679 h 3554087"/>
              <a:gd name="connsiteX3" fmla="*/ 988096 w 6772944"/>
              <a:gd name="connsiteY3" fmla="*/ 3554087 h 3554087"/>
              <a:gd name="connsiteX4" fmla="*/ 110508 w 6772944"/>
              <a:gd name="connsiteY4" fmla="*/ 386595 h 3554087"/>
              <a:gd name="connsiteX0" fmla="*/ 2496505 w 9158941"/>
              <a:gd name="connsiteY0" fmla="*/ 386595 h 3546947"/>
              <a:gd name="connsiteX1" fmla="*/ 9158941 w 9158941"/>
              <a:gd name="connsiteY1" fmla="*/ 288233 h 3546947"/>
              <a:gd name="connsiteX2" fmla="*/ 5423877 w 9158941"/>
              <a:gd name="connsiteY2" fmla="*/ 3546679 h 3546947"/>
              <a:gd name="connsiteX3" fmla="*/ 14843 w 9158941"/>
              <a:gd name="connsiteY3" fmla="*/ 2223898 h 3546947"/>
              <a:gd name="connsiteX4" fmla="*/ 2496505 w 9158941"/>
              <a:gd name="connsiteY4" fmla="*/ 386595 h 3546947"/>
              <a:gd name="connsiteX0" fmla="*/ 2503607 w 9166043"/>
              <a:gd name="connsiteY0" fmla="*/ 386595 h 3546947"/>
              <a:gd name="connsiteX1" fmla="*/ 9166043 w 9166043"/>
              <a:gd name="connsiteY1" fmla="*/ 288233 h 3546947"/>
              <a:gd name="connsiteX2" fmla="*/ 5430979 w 9166043"/>
              <a:gd name="connsiteY2" fmla="*/ 3546679 h 3546947"/>
              <a:gd name="connsiteX3" fmla="*/ 21945 w 9166043"/>
              <a:gd name="connsiteY3" fmla="*/ 2223898 h 3546947"/>
              <a:gd name="connsiteX4" fmla="*/ 2503607 w 9166043"/>
              <a:gd name="connsiteY4" fmla="*/ 386595 h 3546947"/>
              <a:gd name="connsiteX0" fmla="*/ 2503607 w 9166043"/>
              <a:gd name="connsiteY0" fmla="*/ 336431 h 3496783"/>
              <a:gd name="connsiteX1" fmla="*/ 9166043 w 9166043"/>
              <a:gd name="connsiteY1" fmla="*/ 238069 h 3496783"/>
              <a:gd name="connsiteX2" fmla="*/ 5430979 w 9166043"/>
              <a:gd name="connsiteY2" fmla="*/ 3496515 h 3496783"/>
              <a:gd name="connsiteX3" fmla="*/ 21945 w 9166043"/>
              <a:gd name="connsiteY3" fmla="*/ 2173734 h 3496783"/>
              <a:gd name="connsiteX4" fmla="*/ 2503607 w 9166043"/>
              <a:gd name="connsiteY4" fmla="*/ 336431 h 3496783"/>
              <a:gd name="connsiteX0" fmla="*/ 2499011 w 9161447"/>
              <a:gd name="connsiteY0" fmla="*/ 336431 h 3496783"/>
              <a:gd name="connsiteX1" fmla="*/ 9161447 w 9161447"/>
              <a:gd name="connsiteY1" fmla="*/ 238069 h 3496783"/>
              <a:gd name="connsiteX2" fmla="*/ 5426383 w 9161447"/>
              <a:gd name="connsiteY2" fmla="*/ 3496515 h 3496783"/>
              <a:gd name="connsiteX3" fmla="*/ 17349 w 9161447"/>
              <a:gd name="connsiteY3" fmla="*/ 2173734 h 3496783"/>
              <a:gd name="connsiteX4" fmla="*/ 2499011 w 9161447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2773131 w 9144098"/>
              <a:gd name="connsiteY3" fmla="*/ 2849639 h 3496783"/>
              <a:gd name="connsiteX4" fmla="*/ 0 w 9144098"/>
              <a:gd name="connsiteY4" fmla="*/ 2173734 h 3496783"/>
              <a:gd name="connsiteX5" fmla="*/ 2481662 w 9144098"/>
              <a:gd name="connsiteY5" fmla="*/ 336431 h 3496783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5416490 w 9151554"/>
              <a:gd name="connsiteY2" fmla="*/ 3496515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4184014 w 9151554"/>
              <a:gd name="connsiteY2" fmla="*/ 3639304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374430"/>
              <a:gd name="connsiteY0" fmla="*/ 336431 h 3661280"/>
              <a:gd name="connsiteX1" fmla="*/ 9151554 w 9374430"/>
              <a:gd name="connsiteY1" fmla="*/ 238069 h 3661280"/>
              <a:gd name="connsiteX2" fmla="*/ 7462495 w 9374430"/>
              <a:gd name="connsiteY2" fmla="*/ 1391691 h 3661280"/>
              <a:gd name="connsiteX3" fmla="*/ 4184014 w 9374430"/>
              <a:gd name="connsiteY3" fmla="*/ 3639304 h 3661280"/>
              <a:gd name="connsiteX4" fmla="*/ 0 w 9374430"/>
              <a:gd name="connsiteY4" fmla="*/ 3661280 h 3661280"/>
              <a:gd name="connsiteX5" fmla="*/ 7456 w 9374430"/>
              <a:gd name="connsiteY5" fmla="*/ 2173734 h 3661280"/>
              <a:gd name="connsiteX6" fmla="*/ 2489118 w 9374430"/>
              <a:gd name="connsiteY6" fmla="*/ 336431 h 3661280"/>
              <a:gd name="connsiteX0" fmla="*/ 2489118 w 9335075"/>
              <a:gd name="connsiteY0" fmla="*/ 336431 h 3661280"/>
              <a:gd name="connsiteX1" fmla="*/ 9151554 w 9335075"/>
              <a:gd name="connsiteY1" fmla="*/ 238069 h 3661280"/>
              <a:gd name="connsiteX2" fmla="*/ 7462495 w 9335075"/>
              <a:gd name="connsiteY2" fmla="*/ 1391691 h 3661280"/>
              <a:gd name="connsiteX3" fmla="*/ 4184014 w 9335075"/>
              <a:gd name="connsiteY3" fmla="*/ 3639304 h 3661280"/>
              <a:gd name="connsiteX4" fmla="*/ 0 w 9335075"/>
              <a:gd name="connsiteY4" fmla="*/ 3661280 h 3661280"/>
              <a:gd name="connsiteX5" fmla="*/ 7456 w 9335075"/>
              <a:gd name="connsiteY5" fmla="*/ 2173734 h 3661280"/>
              <a:gd name="connsiteX6" fmla="*/ 2489118 w 9335075"/>
              <a:gd name="connsiteY6" fmla="*/ 336431 h 3661280"/>
              <a:gd name="connsiteX0" fmla="*/ 2489118 w 9342035"/>
              <a:gd name="connsiteY0" fmla="*/ 336431 h 3661280"/>
              <a:gd name="connsiteX1" fmla="*/ 9151554 w 9342035"/>
              <a:gd name="connsiteY1" fmla="*/ 238069 h 3661280"/>
              <a:gd name="connsiteX2" fmla="*/ 7462495 w 9342035"/>
              <a:gd name="connsiteY2" fmla="*/ 1391691 h 3661280"/>
              <a:gd name="connsiteX3" fmla="*/ 4184014 w 9342035"/>
              <a:gd name="connsiteY3" fmla="*/ 3639304 h 3661280"/>
              <a:gd name="connsiteX4" fmla="*/ 0 w 9342035"/>
              <a:gd name="connsiteY4" fmla="*/ 3661280 h 3661280"/>
              <a:gd name="connsiteX5" fmla="*/ 7456 w 9342035"/>
              <a:gd name="connsiteY5" fmla="*/ 2173734 h 3661280"/>
              <a:gd name="connsiteX6" fmla="*/ 2489118 w 9342035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519893"/>
              <a:gd name="connsiteY0" fmla="*/ 336431 h 3661280"/>
              <a:gd name="connsiteX1" fmla="*/ 9151554 w 9519893"/>
              <a:gd name="connsiteY1" fmla="*/ 238069 h 3661280"/>
              <a:gd name="connsiteX2" fmla="*/ 9145878 w 9519893"/>
              <a:gd name="connsiteY2" fmla="*/ 1196296 h 3661280"/>
              <a:gd name="connsiteX3" fmla="*/ 4184014 w 9519893"/>
              <a:gd name="connsiteY3" fmla="*/ 3639304 h 3661280"/>
              <a:gd name="connsiteX4" fmla="*/ 0 w 9519893"/>
              <a:gd name="connsiteY4" fmla="*/ 3661280 h 3661280"/>
              <a:gd name="connsiteX5" fmla="*/ 7456 w 9519893"/>
              <a:gd name="connsiteY5" fmla="*/ 2173734 h 3661280"/>
              <a:gd name="connsiteX6" fmla="*/ 2489118 w 9519893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4184014 w 9159174"/>
              <a:gd name="connsiteY3" fmla="*/ 3639304 h 3661280"/>
              <a:gd name="connsiteX4" fmla="*/ 0 w 9159174"/>
              <a:gd name="connsiteY4" fmla="*/ 3661280 h 3661280"/>
              <a:gd name="connsiteX5" fmla="*/ 7456 w 9159174"/>
              <a:gd name="connsiteY5" fmla="*/ 2173734 h 3661280"/>
              <a:gd name="connsiteX6" fmla="*/ 2489118 w 9159174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420639 w 9159174"/>
              <a:gd name="connsiteY3" fmla="*/ 2163022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56183"/>
              <a:gd name="connsiteY0" fmla="*/ 336431 h 3661280"/>
              <a:gd name="connsiteX1" fmla="*/ 9151554 w 9156183"/>
              <a:gd name="connsiteY1" fmla="*/ 238069 h 3661280"/>
              <a:gd name="connsiteX2" fmla="*/ 9126339 w 9156183"/>
              <a:gd name="connsiteY2" fmla="*/ 1102509 h 3661280"/>
              <a:gd name="connsiteX3" fmla="*/ 7948509 w 9156183"/>
              <a:gd name="connsiteY3" fmla="*/ 2912790 h 3661280"/>
              <a:gd name="connsiteX4" fmla="*/ 4184014 w 9156183"/>
              <a:gd name="connsiteY4" fmla="*/ 3639304 h 3661280"/>
              <a:gd name="connsiteX5" fmla="*/ 0 w 9156183"/>
              <a:gd name="connsiteY5" fmla="*/ 3661280 h 3661280"/>
              <a:gd name="connsiteX6" fmla="*/ 7456 w 9156183"/>
              <a:gd name="connsiteY6" fmla="*/ 2173734 h 3661280"/>
              <a:gd name="connsiteX7" fmla="*/ 2489118 w 9156183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48509 w 9163440"/>
              <a:gd name="connsiteY3" fmla="*/ 2912790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87586 w 9163440"/>
              <a:gd name="connsiteY3" fmla="*/ 3026115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59589"/>
              <a:gd name="connsiteY0" fmla="*/ 336431 h 3661280"/>
              <a:gd name="connsiteX1" fmla="*/ 9151554 w 9159589"/>
              <a:gd name="connsiteY1" fmla="*/ 238069 h 3661280"/>
              <a:gd name="connsiteX2" fmla="*/ 9157600 w 9159589"/>
              <a:gd name="connsiteY2" fmla="*/ 1215835 h 3661280"/>
              <a:gd name="connsiteX3" fmla="*/ 7925063 w 9159589"/>
              <a:gd name="connsiteY3" fmla="*/ 2944052 h 3661280"/>
              <a:gd name="connsiteX4" fmla="*/ 4184014 w 9159589"/>
              <a:gd name="connsiteY4" fmla="*/ 3639304 h 3661280"/>
              <a:gd name="connsiteX5" fmla="*/ 0 w 9159589"/>
              <a:gd name="connsiteY5" fmla="*/ 3661280 h 3661280"/>
              <a:gd name="connsiteX6" fmla="*/ 7456 w 9159589"/>
              <a:gd name="connsiteY6" fmla="*/ 2173734 h 3661280"/>
              <a:gd name="connsiteX7" fmla="*/ 2489118 w 9159589"/>
              <a:gd name="connsiteY7" fmla="*/ 336431 h 3661280"/>
              <a:gd name="connsiteX0" fmla="*/ 2489118 w 9157716"/>
              <a:gd name="connsiteY0" fmla="*/ 274591 h 3599440"/>
              <a:gd name="connsiteX1" fmla="*/ 8905369 w 9157716"/>
              <a:gd name="connsiteY1" fmla="*/ 352079 h 3599440"/>
              <a:gd name="connsiteX2" fmla="*/ 9157600 w 9157716"/>
              <a:gd name="connsiteY2" fmla="*/ 1153995 h 3599440"/>
              <a:gd name="connsiteX3" fmla="*/ 7925063 w 9157716"/>
              <a:gd name="connsiteY3" fmla="*/ 2882212 h 3599440"/>
              <a:gd name="connsiteX4" fmla="*/ 4184014 w 9157716"/>
              <a:gd name="connsiteY4" fmla="*/ 3577464 h 3599440"/>
              <a:gd name="connsiteX5" fmla="*/ 0 w 9157716"/>
              <a:gd name="connsiteY5" fmla="*/ 3599440 h 3599440"/>
              <a:gd name="connsiteX6" fmla="*/ 7456 w 9157716"/>
              <a:gd name="connsiteY6" fmla="*/ 2111894 h 3599440"/>
              <a:gd name="connsiteX7" fmla="*/ 2489118 w 9157716"/>
              <a:gd name="connsiteY7" fmla="*/ 274591 h 3599440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1099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82174"/>
              <a:gd name="connsiteY0" fmla="*/ 331589 h 3656438"/>
              <a:gd name="connsiteX1" fmla="*/ 9163276 w 9182174"/>
              <a:gd name="connsiteY1" fmla="*/ 244950 h 3656438"/>
              <a:gd name="connsiteX2" fmla="*/ 9181046 w 9182174"/>
              <a:gd name="connsiteY2" fmla="*/ 1207085 h 3656438"/>
              <a:gd name="connsiteX3" fmla="*/ 7925063 w 9182174"/>
              <a:gd name="connsiteY3" fmla="*/ 2939210 h 3656438"/>
              <a:gd name="connsiteX4" fmla="*/ 4184014 w 9182174"/>
              <a:gd name="connsiteY4" fmla="*/ 3634462 h 3656438"/>
              <a:gd name="connsiteX5" fmla="*/ 0 w 9182174"/>
              <a:gd name="connsiteY5" fmla="*/ 3656438 h 3656438"/>
              <a:gd name="connsiteX6" fmla="*/ 7456 w 9182174"/>
              <a:gd name="connsiteY6" fmla="*/ 2168892 h 3656438"/>
              <a:gd name="connsiteX7" fmla="*/ 2489118 w 9182174"/>
              <a:gd name="connsiteY7" fmla="*/ 331589 h 3656438"/>
              <a:gd name="connsiteX0" fmla="*/ 2489118 w 9168065"/>
              <a:gd name="connsiteY0" fmla="*/ 331589 h 3656438"/>
              <a:gd name="connsiteX1" fmla="*/ 9163276 w 9168065"/>
              <a:gd name="connsiteY1" fmla="*/ 244950 h 3656438"/>
              <a:gd name="connsiteX2" fmla="*/ 9165415 w 9168065"/>
              <a:gd name="connsiteY2" fmla="*/ 1195362 h 3656438"/>
              <a:gd name="connsiteX3" fmla="*/ 7925063 w 9168065"/>
              <a:gd name="connsiteY3" fmla="*/ 2939210 h 3656438"/>
              <a:gd name="connsiteX4" fmla="*/ 4184014 w 9168065"/>
              <a:gd name="connsiteY4" fmla="*/ 3634462 h 3656438"/>
              <a:gd name="connsiteX5" fmla="*/ 0 w 9168065"/>
              <a:gd name="connsiteY5" fmla="*/ 3656438 h 3656438"/>
              <a:gd name="connsiteX6" fmla="*/ 7456 w 9168065"/>
              <a:gd name="connsiteY6" fmla="*/ 2168892 h 3656438"/>
              <a:gd name="connsiteX7" fmla="*/ 2489118 w 9168065"/>
              <a:gd name="connsiteY7" fmla="*/ 331589 h 3656438"/>
              <a:gd name="connsiteX0" fmla="*/ 2489118 w 9197391"/>
              <a:gd name="connsiteY0" fmla="*/ 331589 h 3656438"/>
              <a:gd name="connsiteX1" fmla="*/ 9163276 w 9197391"/>
              <a:gd name="connsiteY1" fmla="*/ 244950 h 3656438"/>
              <a:gd name="connsiteX2" fmla="*/ 9196677 w 9197391"/>
              <a:gd name="connsiteY2" fmla="*/ 1199270 h 3656438"/>
              <a:gd name="connsiteX3" fmla="*/ 7925063 w 9197391"/>
              <a:gd name="connsiteY3" fmla="*/ 2939210 h 3656438"/>
              <a:gd name="connsiteX4" fmla="*/ 4184014 w 9197391"/>
              <a:gd name="connsiteY4" fmla="*/ 3634462 h 3656438"/>
              <a:gd name="connsiteX5" fmla="*/ 0 w 9197391"/>
              <a:gd name="connsiteY5" fmla="*/ 3656438 h 3656438"/>
              <a:gd name="connsiteX6" fmla="*/ 7456 w 9197391"/>
              <a:gd name="connsiteY6" fmla="*/ 2168892 h 3656438"/>
              <a:gd name="connsiteX7" fmla="*/ 2489118 w 9197391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89650 w 9169614"/>
              <a:gd name="connsiteY4" fmla="*/ 3634462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70600 w 9169614"/>
              <a:gd name="connsiteY4" fmla="*/ 3650337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0337"/>
              <a:gd name="connsiteX1" fmla="*/ 9168912 w 9169614"/>
              <a:gd name="connsiteY1" fmla="*/ 244950 h 3650337"/>
              <a:gd name="connsiteX2" fmla="*/ 9163236 w 9169614"/>
              <a:gd name="connsiteY2" fmla="*/ 1230533 h 3650337"/>
              <a:gd name="connsiteX3" fmla="*/ 7930699 w 9169614"/>
              <a:gd name="connsiteY3" fmla="*/ 2939210 h 3650337"/>
              <a:gd name="connsiteX4" fmla="*/ 4170600 w 9169614"/>
              <a:gd name="connsiteY4" fmla="*/ 3650337 h 3650337"/>
              <a:gd name="connsiteX5" fmla="*/ 5636 w 9169614"/>
              <a:gd name="connsiteY5" fmla="*/ 3646913 h 3650337"/>
              <a:gd name="connsiteX6" fmla="*/ 392 w 9169614"/>
              <a:gd name="connsiteY6" fmla="*/ 2184767 h 3650337"/>
              <a:gd name="connsiteX7" fmla="*/ 2494754 w 9169614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59140 w 9169480"/>
              <a:gd name="connsiteY3" fmla="*/ 29804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267505"/>
              <a:gd name="connsiteY0" fmla="*/ 331589 h 3650337"/>
              <a:gd name="connsiteX1" fmla="*/ 9168778 w 9267505"/>
              <a:gd name="connsiteY1" fmla="*/ 244950 h 3650337"/>
              <a:gd name="connsiteX2" fmla="*/ 9163102 w 9267505"/>
              <a:gd name="connsiteY2" fmla="*/ 1230533 h 3650337"/>
              <a:gd name="connsiteX3" fmla="*/ 7784515 w 9267505"/>
              <a:gd name="connsiteY3" fmla="*/ 2376340 h 3650337"/>
              <a:gd name="connsiteX4" fmla="*/ 4170466 w 9267505"/>
              <a:gd name="connsiteY4" fmla="*/ 3650337 h 3650337"/>
              <a:gd name="connsiteX5" fmla="*/ 5502 w 9267505"/>
              <a:gd name="connsiteY5" fmla="*/ 3646913 h 3650337"/>
              <a:gd name="connsiteX6" fmla="*/ 258 w 9267505"/>
              <a:gd name="connsiteY6" fmla="*/ 2184767 h 3650337"/>
              <a:gd name="connsiteX7" fmla="*/ 2494620 w 9267505"/>
              <a:gd name="connsiteY7" fmla="*/ 331589 h 3650337"/>
              <a:gd name="connsiteX0" fmla="*/ 2494620 w 9245172"/>
              <a:gd name="connsiteY0" fmla="*/ 331589 h 3650337"/>
              <a:gd name="connsiteX1" fmla="*/ 9168778 w 9245172"/>
              <a:gd name="connsiteY1" fmla="*/ 244950 h 3650337"/>
              <a:gd name="connsiteX2" fmla="*/ 9163102 w 9245172"/>
              <a:gd name="connsiteY2" fmla="*/ 1230533 h 3650337"/>
              <a:gd name="connsiteX3" fmla="*/ 8086140 w 9245172"/>
              <a:gd name="connsiteY3" fmla="*/ 2798615 h 3650337"/>
              <a:gd name="connsiteX4" fmla="*/ 4170466 w 9245172"/>
              <a:gd name="connsiteY4" fmla="*/ 3650337 h 3650337"/>
              <a:gd name="connsiteX5" fmla="*/ 5502 w 9245172"/>
              <a:gd name="connsiteY5" fmla="*/ 3646913 h 3650337"/>
              <a:gd name="connsiteX6" fmla="*/ 258 w 9245172"/>
              <a:gd name="connsiteY6" fmla="*/ 2184767 h 3650337"/>
              <a:gd name="connsiteX7" fmla="*/ 2494620 w 9245172"/>
              <a:gd name="connsiteY7" fmla="*/ 331589 h 3650337"/>
              <a:gd name="connsiteX0" fmla="*/ 2494620 w 9168787"/>
              <a:gd name="connsiteY0" fmla="*/ 331589 h 3650337"/>
              <a:gd name="connsiteX1" fmla="*/ 9168778 w 9168787"/>
              <a:gd name="connsiteY1" fmla="*/ 244950 h 3650337"/>
              <a:gd name="connsiteX2" fmla="*/ 8782102 w 9168787"/>
              <a:gd name="connsiteY2" fmla="*/ 1151158 h 3650337"/>
              <a:gd name="connsiteX3" fmla="*/ 8086140 w 9168787"/>
              <a:gd name="connsiteY3" fmla="*/ 2798615 h 3650337"/>
              <a:gd name="connsiteX4" fmla="*/ 4170466 w 9168787"/>
              <a:gd name="connsiteY4" fmla="*/ 3650337 h 3650337"/>
              <a:gd name="connsiteX5" fmla="*/ 5502 w 9168787"/>
              <a:gd name="connsiteY5" fmla="*/ 3646913 h 3650337"/>
              <a:gd name="connsiteX6" fmla="*/ 258 w 9168787"/>
              <a:gd name="connsiteY6" fmla="*/ 2184767 h 3650337"/>
              <a:gd name="connsiteX7" fmla="*/ 2494620 w 9168787"/>
              <a:gd name="connsiteY7" fmla="*/ 331589 h 3650337"/>
              <a:gd name="connsiteX0" fmla="*/ 2494620 w 9256955"/>
              <a:gd name="connsiteY0" fmla="*/ 331589 h 3650337"/>
              <a:gd name="connsiteX1" fmla="*/ 9168778 w 9256955"/>
              <a:gd name="connsiteY1" fmla="*/ 244950 h 3650337"/>
              <a:gd name="connsiteX2" fmla="*/ 9178977 w 9256955"/>
              <a:gd name="connsiteY2" fmla="*/ 1227358 h 3650337"/>
              <a:gd name="connsiteX3" fmla="*/ 8086140 w 9256955"/>
              <a:gd name="connsiteY3" fmla="*/ 2798615 h 3650337"/>
              <a:gd name="connsiteX4" fmla="*/ 4170466 w 9256955"/>
              <a:gd name="connsiteY4" fmla="*/ 3650337 h 3650337"/>
              <a:gd name="connsiteX5" fmla="*/ 5502 w 9256955"/>
              <a:gd name="connsiteY5" fmla="*/ 3646913 h 3650337"/>
              <a:gd name="connsiteX6" fmla="*/ 258 w 9256955"/>
              <a:gd name="connsiteY6" fmla="*/ 2184767 h 3650337"/>
              <a:gd name="connsiteX7" fmla="*/ 2494620 w 9256955"/>
              <a:gd name="connsiteY7" fmla="*/ 331589 h 3650337"/>
              <a:gd name="connsiteX0" fmla="*/ 2494620 w 9379760"/>
              <a:gd name="connsiteY0" fmla="*/ 331589 h 3650337"/>
              <a:gd name="connsiteX1" fmla="*/ 9168778 w 9379760"/>
              <a:gd name="connsiteY1" fmla="*/ 244950 h 3650337"/>
              <a:gd name="connsiteX2" fmla="*/ 9178977 w 9379760"/>
              <a:gd name="connsiteY2" fmla="*/ 1227358 h 3650337"/>
              <a:gd name="connsiteX3" fmla="*/ 8086140 w 9379760"/>
              <a:gd name="connsiteY3" fmla="*/ 2798615 h 3650337"/>
              <a:gd name="connsiteX4" fmla="*/ 4170466 w 9379760"/>
              <a:gd name="connsiteY4" fmla="*/ 3650337 h 3650337"/>
              <a:gd name="connsiteX5" fmla="*/ 5502 w 9379760"/>
              <a:gd name="connsiteY5" fmla="*/ 3646913 h 3650337"/>
              <a:gd name="connsiteX6" fmla="*/ 258 w 9379760"/>
              <a:gd name="connsiteY6" fmla="*/ 2184767 h 3650337"/>
              <a:gd name="connsiteX7" fmla="*/ 2494620 w 9379760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356830"/>
              <a:gd name="connsiteY0" fmla="*/ 331589 h 3650337"/>
              <a:gd name="connsiteX1" fmla="*/ 9168778 w 9356830"/>
              <a:gd name="connsiteY1" fmla="*/ 244950 h 3650337"/>
              <a:gd name="connsiteX2" fmla="*/ 9178977 w 9356830"/>
              <a:gd name="connsiteY2" fmla="*/ 1227358 h 3650337"/>
              <a:gd name="connsiteX3" fmla="*/ 8086140 w 9356830"/>
              <a:gd name="connsiteY3" fmla="*/ 2798615 h 3650337"/>
              <a:gd name="connsiteX4" fmla="*/ 4170466 w 9356830"/>
              <a:gd name="connsiteY4" fmla="*/ 3650337 h 3650337"/>
              <a:gd name="connsiteX5" fmla="*/ 5502 w 9356830"/>
              <a:gd name="connsiteY5" fmla="*/ 3646913 h 3650337"/>
              <a:gd name="connsiteX6" fmla="*/ 258 w 9356830"/>
              <a:gd name="connsiteY6" fmla="*/ 2184767 h 3650337"/>
              <a:gd name="connsiteX7" fmla="*/ 2494620 w 9356830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170466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208325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186335"/>
              <a:gd name="connsiteY0" fmla="*/ 331589 h 3653779"/>
              <a:gd name="connsiteX1" fmla="*/ 9168778 w 9186335"/>
              <a:gd name="connsiteY1" fmla="*/ 244950 h 3653779"/>
              <a:gd name="connsiteX2" fmla="*/ 9178977 w 9186335"/>
              <a:gd name="connsiteY2" fmla="*/ 1227358 h 3653779"/>
              <a:gd name="connsiteX3" fmla="*/ 8086140 w 9186335"/>
              <a:gd name="connsiteY3" fmla="*/ 2798615 h 3653779"/>
              <a:gd name="connsiteX4" fmla="*/ 4239301 w 9186335"/>
              <a:gd name="connsiteY4" fmla="*/ 3653779 h 3653779"/>
              <a:gd name="connsiteX5" fmla="*/ 5502 w 9186335"/>
              <a:gd name="connsiteY5" fmla="*/ 3646913 h 3653779"/>
              <a:gd name="connsiteX6" fmla="*/ 258 w 9186335"/>
              <a:gd name="connsiteY6" fmla="*/ 2184767 h 3653779"/>
              <a:gd name="connsiteX7" fmla="*/ 2494620 w 9186335"/>
              <a:gd name="connsiteY7" fmla="*/ 331589 h 3653779"/>
              <a:gd name="connsiteX0" fmla="*/ 2494620 w 9185926"/>
              <a:gd name="connsiteY0" fmla="*/ 331589 h 3653779"/>
              <a:gd name="connsiteX1" fmla="*/ 9168778 w 9185926"/>
              <a:gd name="connsiteY1" fmla="*/ 244950 h 3653779"/>
              <a:gd name="connsiteX2" fmla="*/ 9178977 w 9185926"/>
              <a:gd name="connsiteY2" fmla="*/ 1227358 h 3653779"/>
              <a:gd name="connsiteX3" fmla="*/ 8086140 w 9185926"/>
              <a:gd name="connsiteY3" fmla="*/ 2798615 h 3653779"/>
              <a:gd name="connsiteX4" fmla="*/ 4239301 w 9185926"/>
              <a:gd name="connsiteY4" fmla="*/ 3653779 h 3653779"/>
              <a:gd name="connsiteX5" fmla="*/ 5502 w 9185926"/>
              <a:gd name="connsiteY5" fmla="*/ 3646913 h 3653779"/>
              <a:gd name="connsiteX6" fmla="*/ 258 w 9185926"/>
              <a:gd name="connsiteY6" fmla="*/ 2184767 h 3653779"/>
              <a:gd name="connsiteX7" fmla="*/ 2494620 w 9185926"/>
              <a:gd name="connsiteY7" fmla="*/ 331589 h 3653779"/>
              <a:gd name="connsiteX0" fmla="*/ 2494620 w 9180775"/>
              <a:gd name="connsiteY0" fmla="*/ 331589 h 3653779"/>
              <a:gd name="connsiteX1" fmla="*/ 9168778 w 9180775"/>
              <a:gd name="connsiteY1" fmla="*/ 244950 h 3653779"/>
              <a:gd name="connsiteX2" fmla="*/ 9178977 w 9180775"/>
              <a:gd name="connsiteY2" fmla="*/ 1227358 h 3653779"/>
              <a:gd name="connsiteX3" fmla="*/ 8086140 w 9180775"/>
              <a:gd name="connsiteY3" fmla="*/ 2798615 h 3653779"/>
              <a:gd name="connsiteX4" fmla="*/ 4239301 w 9180775"/>
              <a:gd name="connsiteY4" fmla="*/ 3653779 h 3653779"/>
              <a:gd name="connsiteX5" fmla="*/ 5502 w 9180775"/>
              <a:gd name="connsiteY5" fmla="*/ 3646913 h 3653779"/>
              <a:gd name="connsiteX6" fmla="*/ 258 w 9180775"/>
              <a:gd name="connsiteY6" fmla="*/ 2184767 h 3653779"/>
              <a:gd name="connsiteX7" fmla="*/ 2494620 w 9180775"/>
              <a:gd name="connsiteY7" fmla="*/ 331589 h 3653779"/>
              <a:gd name="connsiteX0" fmla="*/ 2494620 w 9185314"/>
              <a:gd name="connsiteY0" fmla="*/ 331589 h 3653779"/>
              <a:gd name="connsiteX1" fmla="*/ 9168778 w 9185314"/>
              <a:gd name="connsiteY1" fmla="*/ 244950 h 3653779"/>
              <a:gd name="connsiteX2" fmla="*/ 9178977 w 9185314"/>
              <a:gd name="connsiteY2" fmla="*/ 1227358 h 3653779"/>
              <a:gd name="connsiteX3" fmla="*/ 8086140 w 9185314"/>
              <a:gd name="connsiteY3" fmla="*/ 2798615 h 3653779"/>
              <a:gd name="connsiteX4" fmla="*/ 4239301 w 9185314"/>
              <a:gd name="connsiteY4" fmla="*/ 3653779 h 3653779"/>
              <a:gd name="connsiteX5" fmla="*/ 5502 w 9185314"/>
              <a:gd name="connsiteY5" fmla="*/ 3646913 h 3653779"/>
              <a:gd name="connsiteX6" fmla="*/ 258 w 9185314"/>
              <a:gd name="connsiteY6" fmla="*/ 2184767 h 3653779"/>
              <a:gd name="connsiteX7" fmla="*/ 2494620 w 9185314"/>
              <a:gd name="connsiteY7" fmla="*/ 331589 h 3653779"/>
              <a:gd name="connsiteX0" fmla="*/ 2494620 w 9193280"/>
              <a:gd name="connsiteY0" fmla="*/ 331589 h 3653779"/>
              <a:gd name="connsiteX1" fmla="*/ 9168778 w 9193280"/>
              <a:gd name="connsiteY1" fmla="*/ 244950 h 3653779"/>
              <a:gd name="connsiteX2" fmla="*/ 9178977 w 9193280"/>
              <a:gd name="connsiteY2" fmla="*/ 1227358 h 3653779"/>
              <a:gd name="connsiteX3" fmla="*/ 8086140 w 9193280"/>
              <a:gd name="connsiteY3" fmla="*/ 2798615 h 3653779"/>
              <a:gd name="connsiteX4" fmla="*/ 4239301 w 9193280"/>
              <a:gd name="connsiteY4" fmla="*/ 3653779 h 3653779"/>
              <a:gd name="connsiteX5" fmla="*/ 5502 w 9193280"/>
              <a:gd name="connsiteY5" fmla="*/ 3646913 h 3653779"/>
              <a:gd name="connsiteX6" fmla="*/ 258 w 9193280"/>
              <a:gd name="connsiteY6" fmla="*/ 2184767 h 3653779"/>
              <a:gd name="connsiteX7" fmla="*/ 2494620 w 9193280"/>
              <a:gd name="connsiteY7" fmla="*/ 331589 h 3653779"/>
              <a:gd name="connsiteX0" fmla="*/ 2494620 w 9179176"/>
              <a:gd name="connsiteY0" fmla="*/ 331589 h 3653779"/>
              <a:gd name="connsiteX1" fmla="*/ 9168778 w 9179176"/>
              <a:gd name="connsiteY1" fmla="*/ 244950 h 3653779"/>
              <a:gd name="connsiteX2" fmla="*/ 9178977 w 9179176"/>
              <a:gd name="connsiteY2" fmla="*/ 1227358 h 3653779"/>
              <a:gd name="connsiteX3" fmla="*/ 8086140 w 9179176"/>
              <a:gd name="connsiteY3" fmla="*/ 2798615 h 3653779"/>
              <a:gd name="connsiteX4" fmla="*/ 4239301 w 9179176"/>
              <a:gd name="connsiteY4" fmla="*/ 3653779 h 3653779"/>
              <a:gd name="connsiteX5" fmla="*/ 5502 w 9179176"/>
              <a:gd name="connsiteY5" fmla="*/ 3646913 h 3653779"/>
              <a:gd name="connsiteX6" fmla="*/ 258 w 9179176"/>
              <a:gd name="connsiteY6" fmla="*/ 2184767 h 3653779"/>
              <a:gd name="connsiteX7" fmla="*/ 2494620 w 9179176"/>
              <a:gd name="connsiteY7" fmla="*/ 331589 h 3653779"/>
              <a:gd name="connsiteX0" fmla="*/ 2494620 w 9179251"/>
              <a:gd name="connsiteY0" fmla="*/ 331589 h 3653779"/>
              <a:gd name="connsiteX1" fmla="*/ 9168778 w 9179251"/>
              <a:gd name="connsiteY1" fmla="*/ 244950 h 3653779"/>
              <a:gd name="connsiteX2" fmla="*/ 9178977 w 9179251"/>
              <a:gd name="connsiteY2" fmla="*/ 1227358 h 3653779"/>
              <a:gd name="connsiteX3" fmla="*/ 8086140 w 9179251"/>
              <a:gd name="connsiteY3" fmla="*/ 2798615 h 3653779"/>
              <a:gd name="connsiteX4" fmla="*/ 4239301 w 9179251"/>
              <a:gd name="connsiteY4" fmla="*/ 3653779 h 3653779"/>
              <a:gd name="connsiteX5" fmla="*/ 5502 w 9179251"/>
              <a:gd name="connsiteY5" fmla="*/ 3646913 h 3653779"/>
              <a:gd name="connsiteX6" fmla="*/ 258 w 9179251"/>
              <a:gd name="connsiteY6" fmla="*/ 2184767 h 3653779"/>
              <a:gd name="connsiteX7" fmla="*/ 2494620 w 9179251"/>
              <a:gd name="connsiteY7" fmla="*/ 331589 h 3653779"/>
              <a:gd name="connsiteX0" fmla="*/ 5469047 w 9179251"/>
              <a:gd name="connsiteY0" fmla="*/ 240690 h 3857170"/>
              <a:gd name="connsiteX1" fmla="*/ 9168778 w 9179251"/>
              <a:gd name="connsiteY1" fmla="*/ 448341 h 3857170"/>
              <a:gd name="connsiteX2" fmla="*/ 9178977 w 9179251"/>
              <a:gd name="connsiteY2" fmla="*/ 1430749 h 3857170"/>
              <a:gd name="connsiteX3" fmla="*/ 8086140 w 9179251"/>
              <a:gd name="connsiteY3" fmla="*/ 3002006 h 3857170"/>
              <a:gd name="connsiteX4" fmla="*/ 4239301 w 9179251"/>
              <a:gd name="connsiteY4" fmla="*/ 3857170 h 3857170"/>
              <a:gd name="connsiteX5" fmla="*/ 5502 w 9179251"/>
              <a:gd name="connsiteY5" fmla="*/ 3850304 h 3857170"/>
              <a:gd name="connsiteX6" fmla="*/ 258 w 9179251"/>
              <a:gd name="connsiteY6" fmla="*/ 2388158 h 3857170"/>
              <a:gd name="connsiteX7" fmla="*/ 5469047 w 9179251"/>
              <a:gd name="connsiteY7" fmla="*/ 240690 h 3857170"/>
              <a:gd name="connsiteX0" fmla="*/ 5468791 w 9178995"/>
              <a:gd name="connsiteY0" fmla="*/ 240690 h 6110028"/>
              <a:gd name="connsiteX1" fmla="*/ 9168522 w 9178995"/>
              <a:gd name="connsiteY1" fmla="*/ 448341 h 6110028"/>
              <a:gd name="connsiteX2" fmla="*/ 9178721 w 9178995"/>
              <a:gd name="connsiteY2" fmla="*/ 1430749 h 6110028"/>
              <a:gd name="connsiteX3" fmla="*/ 8085884 w 9178995"/>
              <a:gd name="connsiteY3" fmla="*/ 3002006 h 6110028"/>
              <a:gd name="connsiteX4" fmla="*/ 4239045 w 9178995"/>
              <a:gd name="connsiteY4" fmla="*/ 3857170 h 6110028"/>
              <a:gd name="connsiteX5" fmla="*/ 4335508 w 9178995"/>
              <a:gd name="connsiteY5" fmla="*/ 6110028 h 6110028"/>
              <a:gd name="connsiteX6" fmla="*/ 2 w 9178995"/>
              <a:gd name="connsiteY6" fmla="*/ 2388158 h 6110028"/>
              <a:gd name="connsiteX7" fmla="*/ 5468791 w 9178995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1548400 w 6488350"/>
              <a:gd name="connsiteY4" fmla="*/ 3857170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6446220 w 6488350"/>
              <a:gd name="connsiteY4" fmla="*/ 6095874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557294"/>
              <a:gd name="connsiteY0" fmla="*/ 240690 h 6110028"/>
              <a:gd name="connsiteX1" fmla="*/ 6477877 w 6557294"/>
              <a:gd name="connsiteY1" fmla="*/ 448341 h 6110028"/>
              <a:gd name="connsiteX2" fmla="*/ 6488076 w 6557294"/>
              <a:gd name="connsiteY2" fmla="*/ 1430749 h 6110028"/>
              <a:gd name="connsiteX3" fmla="*/ 6551377 w 6557294"/>
              <a:gd name="connsiteY3" fmla="*/ 3191192 h 6110028"/>
              <a:gd name="connsiteX4" fmla="*/ 6446220 w 6557294"/>
              <a:gd name="connsiteY4" fmla="*/ 6095874 h 6110028"/>
              <a:gd name="connsiteX5" fmla="*/ 1644863 w 6557294"/>
              <a:gd name="connsiteY5" fmla="*/ 6110028 h 6110028"/>
              <a:gd name="connsiteX6" fmla="*/ 6 w 6557294"/>
              <a:gd name="connsiteY6" fmla="*/ 3197454 h 6110028"/>
              <a:gd name="connsiteX7" fmla="*/ 2778146 w 6557294"/>
              <a:gd name="connsiteY7" fmla="*/ 240690 h 6110028"/>
              <a:gd name="connsiteX0" fmla="*/ 2778146 w 6616189"/>
              <a:gd name="connsiteY0" fmla="*/ 240690 h 6110028"/>
              <a:gd name="connsiteX1" fmla="*/ 6477877 w 6616189"/>
              <a:gd name="connsiteY1" fmla="*/ 448341 h 6110028"/>
              <a:gd name="connsiteX2" fmla="*/ 6614200 w 6616189"/>
              <a:gd name="connsiteY2" fmla="*/ 1441260 h 6110028"/>
              <a:gd name="connsiteX3" fmla="*/ 6551377 w 6616189"/>
              <a:gd name="connsiteY3" fmla="*/ 3191192 h 6110028"/>
              <a:gd name="connsiteX4" fmla="*/ 6446220 w 6616189"/>
              <a:gd name="connsiteY4" fmla="*/ 6095874 h 6110028"/>
              <a:gd name="connsiteX5" fmla="*/ 1644863 w 6616189"/>
              <a:gd name="connsiteY5" fmla="*/ 6110028 h 6110028"/>
              <a:gd name="connsiteX6" fmla="*/ 6 w 6616189"/>
              <a:gd name="connsiteY6" fmla="*/ 3197454 h 6110028"/>
              <a:gd name="connsiteX7" fmla="*/ 2778146 w 6616189"/>
              <a:gd name="connsiteY7" fmla="*/ 240690 h 6110028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644863 w 6616189"/>
              <a:gd name="connsiteY5" fmla="*/ 6110028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119345 w 6616189"/>
              <a:gd name="connsiteY5" fmla="*/ 6057477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221107 w 6059150"/>
              <a:gd name="connsiteY0" fmla="*/ 240690 h 6169446"/>
              <a:gd name="connsiteX1" fmla="*/ 5920838 w 6059150"/>
              <a:gd name="connsiteY1" fmla="*/ 448341 h 6169446"/>
              <a:gd name="connsiteX2" fmla="*/ 6057161 w 6059150"/>
              <a:gd name="connsiteY2" fmla="*/ 1441260 h 6169446"/>
              <a:gd name="connsiteX3" fmla="*/ 5994338 w 6059150"/>
              <a:gd name="connsiteY3" fmla="*/ 3191192 h 6169446"/>
              <a:gd name="connsiteX4" fmla="*/ 6046836 w 6059150"/>
              <a:gd name="connsiteY4" fmla="*/ 6169446 h 6169446"/>
              <a:gd name="connsiteX5" fmla="*/ 562306 w 6059150"/>
              <a:gd name="connsiteY5" fmla="*/ 6057477 h 6169446"/>
              <a:gd name="connsiteX6" fmla="*/ 15 w 6059150"/>
              <a:gd name="connsiteY6" fmla="*/ 3344599 h 6169446"/>
              <a:gd name="connsiteX7" fmla="*/ 2221107 w 6059150"/>
              <a:gd name="connsiteY7" fmla="*/ 240690 h 6169446"/>
              <a:gd name="connsiteX0" fmla="*/ 2326206 w 6164249"/>
              <a:gd name="connsiteY0" fmla="*/ 240690 h 6169446"/>
              <a:gd name="connsiteX1" fmla="*/ 6025937 w 6164249"/>
              <a:gd name="connsiteY1" fmla="*/ 448341 h 6169446"/>
              <a:gd name="connsiteX2" fmla="*/ 6162260 w 6164249"/>
              <a:gd name="connsiteY2" fmla="*/ 1441260 h 6169446"/>
              <a:gd name="connsiteX3" fmla="*/ 6099437 w 6164249"/>
              <a:gd name="connsiteY3" fmla="*/ 3191192 h 6169446"/>
              <a:gd name="connsiteX4" fmla="*/ 6151935 w 6164249"/>
              <a:gd name="connsiteY4" fmla="*/ 6169446 h 6169446"/>
              <a:gd name="connsiteX5" fmla="*/ 667405 w 6164249"/>
              <a:gd name="connsiteY5" fmla="*/ 6057477 h 6169446"/>
              <a:gd name="connsiteX6" fmla="*/ 10 w 6164249"/>
              <a:gd name="connsiteY6" fmla="*/ 3365620 h 6169446"/>
              <a:gd name="connsiteX7" fmla="*/ 2326206 w 6164249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36036 h 6164792"/>
              <a:gd name="connsiteX1" fmla="*/ 6026506 w 6164818"/>
              <a:gd name="connsiteY1" fmla="*/ 443687 h 6164792"/>
              <a:gd name="connsiteX2" fmla="*/ 6162829 w 6164818"/>
              <a:gd name="connsiteY2" fmla="*/ 1436606 h 6164792"/>
              <a:gd name="connsiteX3" fmla="*/ 6100006 w 6164818"/>
              <a:gd name="connsiteY3" fmla="*/ 3186538 h 6164792"/>
              <a:gd name="connsiteX4" fmla="*/ 6152504 w 6164818"/>
              <a:gd name="connsiteY4" fmla="*/ 6164792 h 6164792"/>
              <a:gd name="connsiteX5" fmla="*/ 667974 w 6164818"/>
              <a:gd name="connsiteY5" fmla="*/ 6052823 h 6164792"/>
              <a:gd name="connsiteX6" fmla="*/ 579 w 6164818"/>
              <a:gd name="connsiteY6" fmla="*/ 3360966 h 6164792"/>
              <a:gd name="connsiteX7" fmla="*/ 2326775 w 6164818"/>
              <a:gd name="connsiteY7" fmla="*/ 236036 h 6164792"/>
              <a:gd name="connsiteX0" fmla="*/ 2494940 w 6164818"/>
              <a:gd name="connsiteY0" fmla="*/ 216016 h 6239366"/>
              <a:gd name="connsiteX1" fmla="*/ 6026506 w 6164818"/>
              <a:gd name="connsiteY1" fmla="*/ 518261 h 6239366"/>
              <a:gd name="connsiteX2" fmla="*/ 6162829 w 6164818"/>
              <a:gd name="connsiteY2" fmla="*/ 1511180 h 6239366"/>
              <a:gd name="connsiteX3" fmla="*/ 6100006 w 6164818"/>
              <a:gd name="connsiteY3" fmla="*/ 3261112 h 6239366"/>
              <a:gd name="connsiteX4" fmla="*/ 6152504 w 6164818"/>
              <a:gd name="connsiteY4" fmla="*/ 6239366 h 6239366"/>
              <a:gd name="connsiteX5" fmla="*/ 667974 w 6164818"/>
              <a:gd name="connsiteY5" fmla="*/ 6127397 h 6239366"/>
              <a:gd name="connsiteX6" fmla="*/ 579 w 6164818"/>
              <a:gd name="connsiteY6" fmla="*/ 3435540 h 6239366"/>
              <a:gd name="connsiteX7" fmla="*/ 2494940 w 6164818"/>
              <a:gd name="connsiteY7" fmla="*/ 216016 h 6239366"/>
              <a:gd name="connsiteX0" fmla="*/ 2494940 w 6162829"/>
              <a:gd name="connsiteY0" fmla="*/ 228986 h 6252336"/>
              <a:gd name="connsiteX1" fmla="*/ 6100079 w 6162829"/>
              <a:gd name="connsiteY1" fmla="*/ 468169 h 6252336"/>
              <a:gd name="connsiteX2" fmla="*/ 6162829 w 6162829"/>
              <a:gd name="connsiteY2" fmla="*/ 1524150 h 6252336"/>
              <a:gd name="connsiteX3" fmla="*/ 6100006 w 6162829"/>
              <a:gd name="connsiteY3" fmla="*/ 3274082 h 6252336"/>
              <a:gd name="connsiteX4" fmla="*/ 6152504 w 6162829"/>
              <a:gd name="connsiteY4" fmla="*/ 6252336 h 6252336"/>
              <a:gd name="connsiteX5" fmla="*/ 667974 w 6162829"/>
              <a:gd name="connsiteY5" fmla="*/ 6140367 h 6252336"/>
              <a:gd name="connsiteX6" fmla="*/ 579 w 6162829"/>
              <a:gd name="connsiteY6" fmla="*/ 3448510 h 6252336"/>
              <a:gd name="connsiteX7" fmla="*/ 2494940 w 6162829"/>
              <a:gd name="connsiteY7" fmla="*/ 228986 h 6252336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52504"/>
              <a:gd name="connsiteY0" fmla="*/ 248059 h 6271409"/>
              <a:gd name="connsiteX1" fmla="*/ 6100079 w 6152504"/>
              <a:gd name="connsiteY1" fmla="*/ 487242 h 6271409"/>
              <a:gd name="connsiteX2" fmla="*/ 6110277 w 6152504"/>
              <a:gd name="connsiteY2" fmla="*/ 1574754 h 6271409"/>
              <a:gd name="connsiteX3" fmla="*/ 6100006 w 6152504"/>
              <a:gd name="connsiteY3" fmla="*/ 3293155 h 6271409"/>
              <a:gd name="connsiteX4" fmla="*/ 6152504 w 6152504"/>
              <a:gd name="connsiteY4" fmla="*/ 6271409 h 6271409"/>
              <a:gd name="connsiteX5" fmla="*/ 667974 w 6152504"/>
              <a:gd name="connsiteY5" fmla="*/ 6159440 h 6271409"/>
              <a:gd name="connsiteX6" fmla="*/ 579 w 6152504"/>
              <a:gd name="connsiteY6" fmla="*/ 3467583 h 6271409"/>
              <a:gd name="connsiteX7" fmla="*/ 2494940 w 6152504"/>
              <a:gd name="connsiteY7" fmla="*/ 248059 h 62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2504" h="6271409">
                <a:moveTo>
                  <a:pt x="2494940" y="248059"/>
                </a:moveTo>
                <a:cubicBezTo>
                  <a:pt x="4189965" y="-306461"/>
                  <a:pt x="5312554" y="201621"/>
                  <a:pt x="6100079" y="487242"/>
                </a:cubicBezTo>
                <a:cubicBezTo>
                  <a:pt x="6101713" y="482454"/>
                  <a:pt x="6110289" y="1107102"/>
                  <a:pt x="6110277" y="1574754"/>
                </a:cubicBezTo>
                <a:cubicBezTo>
                  <a:pt x="6110265" y="2042406"/>
                  <a:pt x="6127871" y="3286923"/>
                  <a:pt x="6100006" y="3293155"/>
                </a:cubicBezTo>
                <a:lnTo>
                  <a:pt x="6152504" y="6271409"/>
                </a:lnTo>
                <a:lnTo>
                  <a:pt x="667974" y="6159440"/>
                </a:lnTo>
                <a:cubicBezTo>
                  <a:pt x="676809" y="6158891"/>
                  <a:pt x="-22927" y="5109059"/>
                  <a:pt x="579" y="3467583"/>
                </a:cubicBezTo>
                <a:cubicBezTo>
                  <a:pt x="-1827" y="3467677"/>
                  <a:pt x="-39074" y="1151779"/>
                  <a:pt x="2494940" y="2480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lIns="0" tIns="144000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262626"/>
                </a:solidFill>
              </a:defRPr>
            </a:lvl1pPr>
          </a:lstStyle>
          <a:p>
            <a:r>
              <a:rPr lang="en-GB" dirty="0"/>
              <a:t>Click or drag to insert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8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A770BEC6-176E-FB46-A7A1-8B20EB8FD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A40549B-27C9-E647-A4A3-9F69AC339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71D5E96-E540-E948-BC77-F06ADFB2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1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C12740-E65D-BF42-9FD7-DB8F01D5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D5CB-08FE-BA41-8E07-6D7E84044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35526"/>
            <a:ext cx="10515600" cy="297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F8D2-3843-6949-874E-4D65D2ADC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B787-640D-8E46-B367-B3E375D1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A7E2C-DB05-294E-B49F-8DFAD7E92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179" y="63539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0/0/00</a:t>
            </a:r>
          </a:p>
        </p:txBody>
      </p:sp>
    </p:spTree>
    <p:extLst>
      <p:ext uri="{BB962C8B-B14F-4D97-AF65-F5344CB8AC3E}">
        <p14:creationId xmlns:p14="http://schemas.microsoft.com/office/powerpoint/2010/main" val="288280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84" r:id="rId4"/>
    <p:sldLayoutId id="2147483674" r:id="rId5"/>
    <p:sldLayoutId id="2147483681" r:id="rId6"/>
    <p:sldLayoutId id="2147483651" r:id="rId7"/>
    <p:sldLayoutId id="2147483680" r:id="rId8"/>
    <p:sldLayoutId id="2147483664" r:id="rId9"/>
    <p:sldLayoutId id="2147483663" r:id="rId10"/>
    <p:sldLayoutId id="2147483650" r:id="rId11"/>
    <p:sldLayoutId id="2147483689" r:id="rId12"/>
    <p:sldLayoutId id="2147483698" r:id="rId13"/>
    <p:sldLayoutId id="2147483697" r:id="rId14"/>
    <p:sldLayoutId id="2147483696" r:id="rId15"/>
    <p:sldLayoutId id="2147483699" r:id="rId16"/>
    <p:sldLayoutId id="2147483667" r:id="rId17"/>
    <p:sldLayoutId id="2147483666" r:id="rId18"/>
    <p:sldLayoutId id="2147483665" r:id="rId19"/>
    <p:sldLayoutId id="2147483690" r:id="rId20"/>
    <p:sldLayoutId id="2147483675" r:id="rId21"/>
    <p:sldLayoutId id="2147483661" r:id="rId22"/>
    <p:sldLayoutId id="2147483657" r:id="rId23"/>
    <p:sldLayoutId id="2147483691" r:id="rId24"/>
    <p:sldLayoutId id="2147483677" r:id="rId25"/>
    <p:sldLayoutId id="2147483676" r:id="rId26"/>
    <p:sldLayoutId id="2147483662" r:id="rId27"/>
    <p:sldLayoutId id="2147483692" r:id="rId28"/>
    <p:sldLayoutId id="2147483701" r:id="rId29"/>
    <p:sldLayoutId id="2147483700" r:id="rId30"/>
    <p:sldLayoutId id="2147483702" r:id="rId31"/>
    <p:sldLayoutId id="2147483703" r:id="rId32"/>
    <p:sldLayoutId id="2147483679" r:id="rId33"/>
    <p:sldLayoutId id="2147483678" r:id="rId34"/>
    <p:sldLayoutId id="2147483652" r:id="rId35"/>
    <p:sldLayoutId id="2147483693" r:id="rId36"/>
    <p:sldLayoutId id="2147483670" r:id="rId37"/>
    <p:sldLayoutId id="2147483669" r:id="rId38"/>
    <p:sldLayoutId id="2147483655" r:id="rId39"/>
    <p:sldLayoutId id="2147483694" r:id="rId40"/>
    <p:sldLayoutId id="2147483673" r:id="rId41"/>
    <p:sldLayoutId id="2147483672" r:id="rId42"/>
    <p:sldLayoutId id="2147483671" r:id="rId43"/>
    <p:sldLayoutId id="2147483695" r:id="rId44"/>
    <p:sldLayoutId id="2147483685" r:id="rId45"/>
    <p:sldLayoutId id="2147483686" r:id="rId46"/>
    <p:sldLayoutId id="2147483687" r:id="rId47"/>
    <p:sldLayoutId id="2147483688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5547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8403" y="1572622"/>
            <a:ext cx="9926336" cy="1483538"/>
          </a:xfrm>
        </p:spPr>
        <p:txBody>
          <a:bodyPr>
            <a:normAutofit/>
          </a:bodyPr>
          <a:lstStyle/>
          <a:p>
            <a:r>
              <a:rPr lang="en-US" b="1" i="0" dirty="0">
                <a:effectLst/>
              </a:rPr>
              <a:t>Command Area Delineation Methods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70603" y="3521075"/>
            <a:ext cx="7529350" cy="176654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5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8A985-3A63-00A7-5391-C2C4E530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F70E-CC41-B48B-D3AA-A6F50635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UAE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29342-39FF-2A5C-CBF8-43277439E39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/>
              <a:t>Al  </a:t>
            </a:r>
            <a:r>
              <a:rPr lang="en-GB" dirty="0" err="1"/>
              <a:t>Barari</a:t>
            </a:r>
            <a:r>
              <a:rPr lang="en-GB" dirty="0"/>
              <a:t> WWTP (9,300 m</a:t>
            </a:r>
            <a:r>
              <a:rPr lang="en-GB" baseline="30000" dirty="0"/>
              <a:t>3</a:t>
            </a:r>
            <a:r>
              <a:rPr lang="en-GB" dirty="0"/>
              <a:t>/day)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1ED736-C210-4E35-7BEE-077A2D149342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1E6910-717F-7F7E-FA4D-522F43C30315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FA935-F6DB-1485-DC24-A7C122544ECB}"/>
              </a:ext>
            </a:extLst>
          </p:cNvPr>
          <p:cNvSpPr txBox="1"/>
          <p:nvPr/>
        </p:nvSpPr>
        <p:spPr>
          <a:xfrm>
            <a:off x="10472058" y="333214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8.25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EE474-4100-D80B-CFE9-60DE8CF15B73}"/>
              </a:ext>
            </a:extLst>
          </p:cNvPr>
          <p:cNvSpPr txBox="1"/>
          <p:nvPr/>
        </p:nvSpPr>
        <p:spPr>
          <a:xfrm>
            <a:off x="4567358" y="335322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6" name="Picture 5" descr="An aerial view of a city&#10;&#10;AI-generated content may be incorrect.">
            <a:extLst>
              <a:ext uri="{FF2B5EF4-FFF2-40B4-BE49-F238E27FC236}">
                <a16:creationId xmlns:a16="http://schemas.microsoft.com/office/drawing/2014/main" id="{5F66E829-18D8-94E2-5548-39AB9A44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36" t="31250" r="7306" b="6058"/>
          <a:stretch>
            <a:fillRect/>
          </a:stretch>
        </p:blipFill>
        <p:spPr>
          <a:xfrm>
            <a:off x="7056973" y="3831001"/>
            <a:ext cx="4349956" cy="2351020"/>
          </a:xfrm>
          <a:prstGeom prst="rect">
            <a:avLst/>
          </a:prstGeom>
        </p:spPr>
      </p:pic>
      <p:pic>
        <p:nvPicPr>
          <p:cNvPr id="13" name="Picture 12" descr="An aerial view of a city&#10;&#10;AI-generated content may be incorrect.">
            <a:extLst>
              <a:ext uri="{FF2B5EF4-FFF2-40B4-BE49-F238E27FC236}">
                <a16:creationId xmlns:a16="http://schemas.microsoft.com/office/drawing/2014/main" id="{924C611D-EA85-05FC-A4CF-895ABCAE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83" t="17525" r="6550" b="6973"/>
          <a:stretch>
            <a:fillRect/>
          </a:stretch>
        </p:blipFill>
        <p:spPr>
          <a:xfrm>
            <a:off x="1240971" y="3831001"/>
            <a:ext cx="3984173" cy="232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6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55482-D4C9-4B20-BCD7-D33D91314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65F0-FD35-411B-829D-F96BC8B6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UAE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23805-86FB-6A76-78EA-F949791B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 err="1"/>
              <a:t>Madient</a:t>
            </a:r>
            <a:r>
              <a:rPr lang="en-GB" dirty="0"/>
              <a:t> </a:t>
            </a:r>
            <a:r>
              <a:rPr lang="en-GB" dirty="0" err="1"/>
              <a:t>zaied</a:t>
            </a:r>
            <a:r>
              <a:rPr lang="en-GB" dirty="0"/>
              <a:t> WWTP (30,000 m</a:t>
            </a:r>
            <a:r>
              <a:rPr lang="en-GB" baseline="30000" dirty="0"/>
              <a:t>3</a:t>
            </a:r>
            <a:r>
              <a:rPr lang="en-GB" dirty="0"/>
              <a:t>/day)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6B585-6424-9270-7B7A-C454567D823E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EA1B4-DE56-B3FA-C816-C400781CB2B5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D0E43-1595-9627-87ED-A7C85E487AF5}"/>
              </a:ext>
            </a:extLst>
          </p:cNvPr>
          <p:cNvSpPr txBox="1"/>
          <p:nvPr/>
        </p:nvSpPr>
        <p:spPr>
          <a:xfrm>
            <a:off x="10472058" y="333214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26.5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E2E90-4F98-F400-4059-A7C72E048736}"/>
              </a:ext>
            </a:extLst>
          </p:cNvPr>
          <p:cNvSpPr txBox="1"/>
          <p:nvPr/>
        </p:nvSpPr>
        <p:spPr>
          <a:xfrm>
            <a:off x="4567358" y="335322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A75958B7-43CD-A107-2B3F-0CEE1C6B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522" y="3736313"/>
            <a:ext cx="4543781" cy="2896833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F206038C-EE0A-B6CA-32A7-D7BE6D84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01473"/>
            <a:ext cx="4628327" cy="296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4854D-5108-B275-98F5-E4B9F3529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7D61-4910-3609-1B58-556CF1C5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UAE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40036-C2ED-E22B-B23C-AD8E8C86494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/>
              <a:t>Al </a:t>
            </a:r>
            <a:r>
              <a:rPr lang="en-GB" dirty="0" err="1"/>
              <a:t>Mirfaa</a:t>
            </a:r>
            <a:r>
              <a:rPr lang="en-GB" dirty="0"/>
              <a:t> WWTP (30,000 m</a:t>
            </a:r>
            <a:r>
              <a:rPr lang="en-GB" baseline="30000" dirty="0"/>
              <a:t>3</a:t>
            </a:r>
            <a:r>
              <a:rPr lang="en-GB" dirty="0"/>
              <a:t>/day)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D87EC-E966-4291-BFFA-5A4BF7767544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37760-9F63-2A8B-BC12-87691EC67389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D90A4-F417-8037-E2A1-29F165E57F47}"/>
              </a:ext>
            </a:extLst>
          </p:cNvPr>
          <p:cNvSpPr txBox="1"/>
          <p:nvPr/>
        </p:nvSpPr>
        <p:spPr>
          <a:xfrm>
            <a:off x="10472058" y="3332141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3D775-0556-DA27-BC29-60A3E6403575}"/>
              </a:ext>
            </a:extLst>
          </p:cNvPr>
          <p:cNvSpPr txBox="1"/>
          <p:nvPr/>
        </p:nvSpPr>
        <p:spPr>
          <a:xfrm>
            <a:off x="4567358" y="335322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  <p:pic>
        <p:nvPicPr>
          <p:cNvPr id="6" name="Picture 5" descr="A map of a desert&#10;&#10;AI-generated content may be incorrect.">
            <a:extLst>
              <a:ext uri="{FF2B5EF4-FFF2-40B4-BE49-F238E27FC236}">
                <a16:creationId xmlns:a16="http://schemas.microsoft.com/office/drawing/2014/main" id="{FDAD41D0-9B52-9E91-448C-F34C0534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47919"/>
            <a:ext cx="4274207" cy="2727320"/>
          </a:xfrm>
          <a:prstGeom prst="rect">
            <a:avLst/>
          </a:prstGeom>
        </p:spPr>
      </p:pic>
      <p:pic>
        <p:nvPicPr>
          <p:cNvPr id="13" name="Picture 12" descr="A map of a desert&#10;&#10;AI-generated content may be incorrect.">
            <a:extLst>
              <a:ext uri="{FF2B5EF4-FFF2-40B4-BE49-F238E27FC236}">
                <a16:creationId xmlns:a16="http://schemas.microsoft.com/office/drawing/2014/main" id="{D4653BAD-DEFB-F6C1-6AB4-0D84DEAAD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480" y="3823953"/>
            <a:ext cx="4139703" cy="26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6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4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DC44-75F8-2397-5EC4-EB66C4B5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Area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58E37DC-9360-150A-6FC9-E8203FE4A91A}"/>
              </a:ext>
            </a:extLst>
          </p:cNvPr>
          <p:cNvSpPr>
            <a:spLocks noGrp="1" noChangeArrowheads="1"/>
          </p:cNvSpPr>
          <p:nvPr>
            <p:ph type="body" sz="half" idx="10"/>
          </p:nvPr>
        </p:nvSpPr>
        <p:spPr bwMode="auto">
          <a:xfrm>
            <a:off x="415502" y="2489041"/>
            <a:ext cx="1136099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command area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a WWTP is the region where treated wastewater is distributed for reuse.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depends on factors like plant capacity, distribution network, and local water demand.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water reuse area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includes agricultural lands, landscaping zones, and industrial users.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areas help reduce freshwater consumption and promote sustainable water management.</a:t>
            </a:r>
          </a:p>
        </p:txBody>
      </p:sp>
    </p:spTree>
    <p:extLst>
      <p:ext uri="{BB962C8B-B14F-4D97-AF65-F5344CB8AC3E}">
        <p14:creationId xmlns:p14="http://schemas.microsoft.com/office/powerpoint/2010/main" val="122121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DE62-F44C-6DC9-F17D-2FA1BE73E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4278-E77B-6684-CD5E-ADC5DE1D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Area Delineation Method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C8DDBAA-D851-F4FD-B80F-95839BB8FDF6}"/>
              </a:ext>
            </a:extLst>
          </p:cNvPr>
          <p:cNvSpPr>
            <a:spLocks noGrp="1" noChangeArrowheads="1"/>
          </p:cNvSpPr>
          <p:nvPr>
            <p:ph type="body" sz="half" idx="10"/>
          </p:nvPr>
        </p:nvSpPr>
        <p:spPr bwMode="auto">
          <a:xfrm>
            <a:off x="838201" y="2276080"/>
            <a:ext cx="108095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Start with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WWTP location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 inputs.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D8 flow direction method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trace the downstream flow path from the WWTP.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2000" dirty="0"/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In Option 1, the flow path has a fixed length of 5 km. In Option 2, the flow path length varies based on the discharge rate, infiltration rate, and evaporation rate.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8A05E-CCA3-B2C2-140E-94C77FB8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0FFA-D775-5425-AE79-4DB5B29D8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Area Delineation Method Option 1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4ADBB7B-E759-062C-BBAA-2AB5D0E12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406735"/>
              </p:ext>
            </p:extLst>
          </p:nvPr>
        </p:nvGraphicFramePr>
        <p:xfrm>
          <a:off x="932762" y="2078597"/>
          <a:ext cx="9731566" cy="351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607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4285-065A-E678-B886-5A1E941A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E259-C3B8-7121-0C68-66EA218F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Area Delineation Method Option 2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15445D7-5503-E9A8-D10E-8EEA5566A758}"/>
              </a:ext>
            </a:extLst>
          </p:cNvPr>
          <p:cNvSpPr/>
          <p:nvPr/>
        </p:nvSpPr>
        <p:spPr>
          <a:xfrm>
            <a:off x="1109629" y="2021656"/>
            <a:ext cx="1797521" cy="1022874"/>
          </a:xfrm>
          <a:custGeom>
            <a:avLst/>
            <a:gdLst>
              <a:gd name="connsiteX0" fmla="*/ 0 w 1797521"/>
              <a:gd name="connsiteY0" fmla="*/ 102287 h 1022874"/>
              <a:gd name="connsiteX1" fmla="*/ 102287 w 1797521"/>
              <a:gd name="connsiteY1" fmla="*/ 0 h 1022874"/>
              <a:gd name="connsiteX2" fmla="*/ 1695234 w 1797521"/>
              <a:gd name="connsiteY2" fmla="*/ 0 h 1022874"/>
              <a:gd name="connsiteX3" fmla="*/ 1797521 w 1797521"/>
              <a:gd name="connsiteY3" fmla="*/ 102287 h 1022874"/>
              <a:gd name="connsiteX4" fmla="*/ 1797521 w 1797521"/>
              <a:gd name="connsiteY4" fmla="*/ 920587 h 1022874"/>
              <a:gd name="connsiteX5" fmla="*/ 1695234 w 1797521"/>
              <a:gd name="connsiteY5" fmla="*/ 1022874 h 1022874"/>
              <a:gd name="connsiteX6" fmla="*/ 102287 w 1797521"/>
              <a:gd name="connsiteY6" fmla="*/ 1022874 h 1022874"/>
              <a:gd name="connsiteX7" fmla="*/ 0 w 1797521"/>
              <a:gd name="connsiteY7" fmla="*/ 920587 h 1022874"/>
              <a:gd name="connsiteX8" fmla="*/ 0 w 1797521"/>
              <a:gd name="connsiteY8" fmla="*/ 102287 h 102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521" h="1022874">
                <a:moveTo>
                  <a:pt x="0" y="102287"/>
                </a:moveTo>
                <a:cubicBezTo>
                  <a:pt x="0" y="45795"/>
                  <a:pt x="45795" y="0"/>
                  <a:pt x="102287" y="0"/>
                </a:cubicBezTo>
                <a:lnTo>
                  <a:pt x="1695234" y="0"/>
                </a:lnTo>
                <a:cubicBezTo>
                  <a:pt x="1751726" y="0"/>
                  <a:pt x="1797521" y="45795"/>
                  <a:pt x="1797521" y="102287"/>
                </a:cubicBezTo>
                <a:lnTo>
                  <a:pt x="1797521" y="920587"/>
                </a:lnTo>
                <a:cubicBezTo>
                  <a:pt x="1797521" y="977079"/>
                  <a:pt x="1751726" y="1022874"/>
                  <a:pt x="1695234" y="1022874"/>
                </a:cubicBezTo>
                <a:lnTo>
                  <a:pt x="102287" y="1022874"/>
                </a:lnTo>
                <a:cubicBezTo>
                  <a:pt x="45795" y="1022874"/>
                  <a:pt x="0" y="977079"/>
                  <a:pt x="0" y="920587"/>
                </a:cubicBezTo>
                <a:lnTo>
                  <a:pt x="0" y="1022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349" tIns="102349" rIns="102349" bIns="102349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Input Dem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577E0F-0047-2B8E-2877-FB3399E297E9}"/>
              </a:ext>
            </a:extLst>
          </p:cNvPr>
          <p:cNvSpPr/>
          <p:nvPr/>
        </p:nvSpPr>
        <p:spPr>
          <a:xfrm>
            <a:off x="3123373" y="2228417"/>
            <a:ext cx="520899" cy="609354"/>
          </a:xfrm>
          <a:custGeom>
            <a:avLst/>
            <a:gdLst>
              <a:gd name="connsiteX0" fmla="*/ 0 w 520899"/>
              <a:gd name="connsiteY0" fmla="*/ 121871 h 609354"/>
              <a:gd name="connsiteX1" fmla="*/ 260450 w 520899"/>
              <a:gd name="connsiteY1" fmla="*/ 121871 h 609354"/>
              <a:gd name="connsiteX2" fmla="*/ 260450 w 520899"/>
              <a:gd name="connsiteY2" fmla="*/ 0 h 609354"/>
              <a:gd name="connsiteX3" fmla="*/ 520899 w 520899"/>
              <a:gd name="connsiteY3" fmla="*/ 304677 h 609354"/>
              <a:gd name="connsiteX4" fmla="*/ 260450 w 520899"/>
              <a:gd name="connsiteY4" fmla="*/ 609354 h 609354"/>
              <a:gd name="connsiteX5" fmla="*/ 260450 w 520899"/>
              <a:gd name="connsiteY5" fmla="*/ 487483 h 609354"/>
              <a:gd name="connsiteX6" fmla="*/ 0 w 520899"/>
              <a:gd name="connsiteY6" fmla="*/ 487483 h 609354"/>
              <a:gd name="connsiteX7" fmla="*/ 0 w 520899"/>
              <a:gd name="connsiteY7" fmla="*/ 121871 h 60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99" h="609354">
                <a:moveTo>
                  <a:pt x="0" y="121871"/>
                </a:moveTo>
                <a:lnTo>
                  <a:pt x="260450" y="121871"/>
                </a:lnTo>
                <a:lnTo>
                  <a:pt x="260450" y="0"/>
                </a:lnTo>
                <a:lnTo>
                  <a:pt x="520899" y="304677"/>
                </a:lnTo>
                <a:lnTo>
                  <a:pt x="260450" y="609354"/>
                </a:lnTo>
                <a:lnTo>
                  <a:pt x="260450" y="487483"/>
                </a:lnTo>
                <a:lnTo>
                  <a:pt x="0" y="487483"/>
                </a:lnTo>
                <a:lnTo>
                  <a:pt x="0" y="1218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1871" rIns="156270" bIns="121871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871AB4-4256-9B24-16B2-B9528C6AB342}"/>
              </a:ext>
            </a:extLst>
          </p:cNvPr>
          <p:cNvSpPr/>
          <p:nvPr/>
        </p:nvSpPr>
        <p:spPr>
          <a:xfrm>
            <a:off x="3889980" y="1959421"/>
            <a:ext cx="1440999" cy="1147345"/>
          </a:xfrm>
          <a:custGeom>
            <a:avLst/>
            <a:gdLst>
              <a:gd name="connsiteX0" fmla="*/ 0 w 1440999"/>
              <a:gd name="connsiteY0" fmla="*/ 114735 h 1147345"/>
              <a:gd name="connsiteX1" fmla="*/ 114735 w 1440999"/>
              <a:gd name="connsiteY1" fmla="*/ 0 h 1147345"/>
              <a:gd name="connsiteX2" fmla="*/ 1326265 w 1440999"/>
              <a:gd name="connsiteY2" fmla="*/ 0 h 1147345"/>
              <a:gd name="connsiteX3" fmla="*/ 1441000 w 1440999"/>
              <a:gd name="connsiteY3" fmla="*/ 114735 h 1147345"/>
              <a:gd name="connsiteX4" fmla="*/ 1440999 w 1440999"/>
              <a:gd name="connsiteY4" fmla="*/ 1032611 h 1147345"/>
              <a:gd name="connsiteX5" fmla="*/ 1326264 w 1440999"/>
              <a:gd name="connsiteY5" fmla="*/ 1147346 h 1147345"/>
              <a:gd name="connsiteX6" fmla="*/ 114735 w 1440999"/>
              <a:gd name="connsiteY6" fmla="*/ 1147345 h 1147345"/>
              <a:gd name="connsiteX7" fmla="*/ 0 w 1440999"/>
              <a:gd name="connsiteY7" fmla="*/ 1032610 h 1147345"/>
              <a:gd name="connsiteX8" fmla="*/ 0 w 1440999"/>
              <a:gd name="connsiteY8" fmla="*/ 114735 h 114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999" h="1147345">
                <a:moveTo>
                  <a:pt x="0" y="114735"/>
                </a:moveTo>
                <a:cubicBezTo>
                  <a:pt x="0" y="51369"/>
                  <a:pt x="51369" y="0"/>
                  <a:pt x="114735" y="0"/>
                </a:cubicBezTo>
                <a:lnTo>
                  <a:pt x="1326265" y="0"/>
                </a:lnTo>
                <a:cubicBezTo>
                  <a:pt x="1389631" y="0"/>
                  <a:pt x="1441000" y="51369"/>
                  <a:pt x="1441000" y="114735"/>
                </a:cubicBezTo>
                <a:cubicBezTo>
                  <a:pt x="1441000" y="420694"/>
                  <a:pt x="1440999" y="726652"/>
                  <a:pt x="1440999" y="1032611"/>
                </a:cubicBezTo>
                <a:cubicBezTo>
                  <a:pt x="1440999" y="1095977"/>
                  <a:pt x="1389630" y="1147346"/>
                  <a:pt x="1326264" y="1147346"/>
                </a:cubicBezTo>
                <a:lnTo>
                  <a:pt x="114735" y="1147345"/>
                </a:lnTo>
                <a:cubicBezTo>
                  <a:pt x="51369" y="1147345"/>
                  <a:pt x="0" y="1095976"/>
                  <a:pt x="0" y="1032610"/>
                </a:cubicBezTo>
                <a:lnTo>
                  <a:pt x="0" y="1147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565" tIns="94565" rIns="94565" bIns="9456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/>
              <a:t>Elevation of WWTP Location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8322A1-C93F-0C82-5FF3-373B8848EADE}"/>
              </a:ext>
            </a:extLst>
          </p:cNvPr>
          <p:cNvSpPr/>
          <p:nvPr/>
        </p:nvSpPr>
        <p:spPr>
          <a:xfrm>
            <a:off x="5547203" y="2228417"/>
            <a:ext cx="520899" cy="609354"/>
          </a:xfrm>
          <a:custGeom>
            <a:avLst/>
            <a:gdLst>
              <a:gd name="connsiteX0" fmla="*/ 0 w 520899"/>
              <a:gd name="connsiteY0" fmla="*/ 121871 h 609354"/>
              <a:gd name="connsiteX1" fmla="*/ 260450 w 520899"/>
              <a:gd name="connsiteY1" fmla="*/ 121871 h 609354"/>
              <a:gd name="connsiteX2" fmla="*/ 260450 w 520899"/>
              <a:gd name="connsiteY2" fmla="*/ 0 h 609354"/>
              <a:gd name="connsiteX3" fmla="*/ 520899 w 520899"/>
              <a:gd name="connsiteY3" fmla="*/ 304677 h 609354"/>
              <a:gd name="connsiteX4" fmla="*/ 260450 w 520899"/>
              <a:gd name="connsiteY4" fmla="*/ 609354 h 609354"/>
              <a:gd name="connsiteX5" fmla="*/ 260450 w 520899"/>
              <a:gd name="connsiteY5" fmla="*/ 487483 h 609354"/>
              <a:gd name="connsiteX6" fmla="*/ 0 w 520899"/>
              <a:gd name="connsiteY6" fmla="*/ 487483 h 609354"/>
              <a:gd name="connsiteX7" fmla="*/ 0 w 520899"/>
              <a:gd name="connsiteY7" fmla="*/ 121871 h 60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99" h="609354">
                <a:moveTo>
                  <a:pt x="0" y="121871"/>
                </a:moveTo>
                <a:lnTo>
                  <a:pt x="260450" y="121871"/>
                </a:lnTo>
                <a:lnTo>
                  <a:pt x="260450" y="0"/>
                </a:lnTo>
                <a:lnTo>
                  <a:pt x="520899" y="304677"/>
                </a:lnTo>
                <a:lnTo>
                  <a:pt x="260450" y="609354"/>
                </a:lnTo>
                <a:lnTo>
                  <a:pt x="260450" y="487483"/>
                </a:lnTo>
                <a:lnTo>
                  <a:pt x="0" y="487483"/>
                </a:lnTo>
                <a:lnTo>
                  <a:pt x="0" y="1218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1871" rIns="156270" bIns="121871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432EC1-7C81-A684-5A43-4E7DF035F948}"/>
              </a:ext>
            </a:extLst>
          </p:cNvPr>
          <p:cNvSpPr/>
          <p:nvPr/>
        </p:nvSpPr>
        <p:spPr>
          <a:xfrm>
            <a:off x="6313810" y="2052932"/>
            <a:ext cx="1986814" cy="960322"/>
          </a:xfrm>
          <a:custGeom>
            <a:avLst/>
            <a:gdLst>
              <a:gd name="connsiteX0" fmla="*/ 0 w 1986814"/>
              <a:gd name="connsiteY0" fmla="*/ 96032 h 960322"/>
              <a:gd name="connsiteX1" fmla="*/ 96032 w 1986814"/>
              <a:gd name="connsiteY1" fmla="*/ 0 h 960322"/>
              <a:gd name="connsiteX2" fmla="*/ 1890782 w 1986814"/>
              <a:gd name="connsiteY2" fmla="*/ 0 h 960322"/>
              <a:gd name="connsiteX3" fmla="*/ 1986814 w 1986814"/>
              <a:gd name="connsiteY3" fmla="*/ 96032 h 960322"/>
              <a:gd name="connsiteX4" fmla="*/ 1986814 w 1986814"/>
              <a:gd name="connsiteY4" fmla="*/ 864290 h 960322"/>
              <a:gd name="connsiteX5" fmla="*/ 1890782 w 1986814"/>
              <a:gd name="connsiteY5" fmla="*/ 960322 h 960322"/>
              <a:gd name="connsiteX6" fmla="*/ 96032 w 1986814"/>
              <a:gd name="connsiteY6" fmla="*/ 960322 h 960322"/>
              <a:gd name="connsiteX7" fmla="*/ 0 w 1986814"/>
              <a:gd name="connsiteY7" fmla="*/ 864290 h 960322"/>
              <a:gd name="connsiteX8" fmla="*/ 0 w 1986814"/>
              <a:gd name="connsiteY8" fmla="*/ 96032 h 96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814" h="960322">
                <a:moveTo>
                  <a:pt x="0" y="96032"/>
                </a:moveTo>
                <a:cubicBezTo>
                  <a:pt x="0" y="42995"/>
                  <a:pt x="42995" y="0"/>
                  <a:pt x="96032" y="0"/>
                </a:cubicBezTo>
                <a:lnTo>
                  <a:pt x="1890782" y="0"/>
                </a:lnTo>
                <a:cubicBezTo>
                  <a:pt x="1943819" y="0"/>
                  <a:pt x="1986814" y="42995"/>
                  <a:pt x="1986814" y="96032"/>
                </a:cubicBezTo>
                <a:lnTo>
                  <a:pt x="1986814" y="864290"/>
                </a:lnTo>
                <a:cubicBezTo>
                  <a:pt x="1986814" y="917327"/>
                  <a:pt x="1943819" y="960322"/>
                  <a:pt x="1890782" y="960322"/>
                </a:cubicBezTo>
                <a:lnTo>
                  <a:pt x="96032" y="960322"/>
                </a:lnTo>
                <a:cubicBezTo>
                  <a:pt x="42995" y="960322"/>
                  <a:pt x="0" y="917327"/>
                  <a:pt x="0" y="864290"/>
                </a:cubicBezTo>
                <a:lnTo>
                  <a:pt x="0" y="960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17" tIns="100517" rIns="100517" bIns="100517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Trace Stream path </a:t>
            </a:r>
            <a:r>
              <a:rPr lang="en-GB" sz="1900" dirty="0"/>
              <a:t>(</a:t>
            </a:r>
            <a:r>
              <a:rPr lang="en-GB" sz="1900" kern="1200" dirty="0"/>
              <a:t>D8 method)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8F265-F676-CA2D-9456-A380131FDC5A}"/>
              </a:ext>
            </a:extLst>
          </p:cNvPr>
          <p:cNvSpPr/>
          <p:nvPr/>
        </p:nvSpPr>
        <p:spPr>
          <a:xfrm>
            <a:off x="7083497" y="3106766"/>
            <a:ext cx="430819" cy="960322"/>
          </a:xfrm>
          <a:custGeom>
            <a:avLst/>
            <a:gdLst>
              <a:gd name="connsiteX0" fmla="*/ 0 w 821891"/>
              <a:gd name="connsiteY0" fmla="*/ 86164 h 430819"/>
              <a:gd name="connsiteX1" fmla="*/ 606482 w 821891"/>
              <a:gd name="connsiteY1" fmla="*/ 86164 h 430819"/>
              <a:gd name="connsiteX2" fmla="*/ 606482 w 821891"/>
              <a:gd name="connsiteY2" fmla="*/ 0 h 430819"/>
              <a:gd name="connsiteX3" fmla="*/ 821891 w 821891"/>
              <a:gd name="connsiteY3" fmla="*/ 215410 h 430819"/>
              <a:gd name="connsiteX4" fmla="*/ 606482 w 821891"/>
              <a:gd name="connsiteY4" fmla="*/ 430819 h 430819"/>
              <a:gd name="connsiteX5" fmla="*/ 606482 w 821891"/>
              <a:gd name="connsiteY5" fmla="*/ 344655 h 430819"/>
              <a:gd name="connsiteX6" fmla="*/ 0 w 821891"/>
              <a:gd name="connsiteY6" fmla="*/ 344655 h 430819"/>
              <a:gd name="connsiteX7" fmla="*/ 0 w 821891"/>
              <a:gd name="connsiteY7" fmla="*/ 86164 h 43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891" h="430819">
                <a:moveTo>
                  <a:pt x="657512" y="0"/>
                </a:moveTo>
                <a:lnTo>
                  <a:pt x="657512" y="317906"/>
                </a:lnTo>
                <a:lnTo>
                  <a:pt x="821891" y="317906"/>
                </a:lnTo>
                <a:lnTo>
                  <a:pt x="410945" y="430819"/>
                </a:lnTo>
                <a:lnTo>
                  <a:pt x="0" y="317906"/>
                </a:lnTo>
                <a:lnTo>
                  <a:pt x="164379" y="317906"/>
                </a:lnTo>
                <a:lnTo>
                  <a:pt x="164379" y="0"/>
                </a:lnTo>
                <a:lnTo>
                  <a:pt x="657512" y="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63" tIns="0" rIns="86164" bIns="12924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8A327B-6B55-4315-41B3-CC41812DC361}"/>
              </a:ext>
            </a:extLst>
          </p:cNvPr>
          <p:cNvSpPr/>
          <p:nvPr/>
        </p:nvSpPr>
        <p:spPr>
          <a:xfrm>
            <a:off x="6219123" y="5257058"/>
            <a:ext cx="2050055" cy="1148515"/>
          </a:xfrm>
          <a:custGeom>
            <a:avLst/>
            <a:gdLst>
              <a:gd name="connsiteX0" fmla="*/ 0 w 2457073"/>
              <a:gd name="connsiteY0" fmla="*/ 147424 h 1474244"/>
              <a:gd name="connsiteX1" fmla="*/ 147424 w 2457073"/>
              <a:gd name="connsiteY1" fmla="*/ 0 h 1474244"/>
              <a:gd name="connsiteX2" fmla="*/ 2309649 w 2457073"/>
              <a:gd name="connsiteY2" fmla="*/ 0 h 1474244"/>
              <a:gd name="connsiteX3" fmla="*/ 2457073 w 2457073"/>
              <a:gd name="connsiteY3" fmla="*/ 147424 h 1474244"/>
              <a:gd name="connsiteX4" fmla="*/ 2457073 w 2457073"/>
              <a:gd name="connsiteY4" fmla="*/ 1326820 h 1474244"/>
              <a:gd name="connsiteX5" fmla="*/ 2309649 w 2457073"/>
              <a:gd name="connsiteY5" fmla="*/ 1474244 h 1474244"/>
              <a:gd name="connsiteX6" fmla="*/ 147424 w 2457073"/>
              <a:gd name="connsiteY6" fmla="*/ 1474244 h 1474244"/>
              <a:gd name="connsiteX7" fmla="*/ 0 w 2457073"/>
              <a:gd name="connsiteY7" fmla="*/ 1326820 h 1474244"/>
              <a:gd name="connsiteX8" fmla="*/ 0 w 2457073"/>
              <a:gd name="connsiteY8" fmla="*/ 147424 h 147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7073" h="1474244">
                <a:moveTo>
                  <a:pt x="0" y="147424"/>
                </a:moveTo>
                <a:cubicBezTo>
                  <a:pt x="0" y="66004"/>
                  <a:pt x="66004" y="0"/>
                  <a:pt x="147424" y="0"/>
                </a:cubicBezTo>
                <a:lnTo>
                  <a:pt x="2309649" y="0"/>
                </a:lnTo>
                <a:cubicBezTo>
                  <a:pt x="2391069" y="0"/>
                  <a:pt x="2457073" y="66004"/>
                  <a:pt x="2457073" y="147424"/>
                </a:cubicBezTo>
                <a:lnTo>
                  <a:pt x="2457073" y="1326820"/>
                </a:lnTo>
                <a:cubicBezTo>
                  <a:pt x="2457073" y="1408240"/>
                  <a:pt x="2391069" y="1474244"/>
                  <a:pt x="2309649" y="1474244"/>
                </a:cubicBezTo>
                <a:lnTo>
                  <a:pt x="147424" y="1474244"/>
                </a:lnTo>
                <a:cubicBezTo>
                  <a:pt x="66004" y="1474244"/>
                  <a:pt x="0" y="1408240"/>
                  <a:pt x="0" y="1326820"/>
                </a:cubicBezTo>
                <a:lnTo>
                  <a:pt x="0" y="14742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569" tIns="115569" rIns="115569" bIns="115569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Flow Path Stopping Criteria 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Q &lt; 2 </a:t>
            </a:r>
            <a:r>
              <a:rPr lang="en-GB" sz="1900" dirty="0" err="1"/>
              <a:t>C</a:t>
            </a:r>
            <a:r>
              <a:rPr lang="en-GB" sz="1900" kern="1200" dirty="0" err="1"/>
              <a:t>umecs</a:t>
            </a:r>
            <a:endParaRPr lang="en-GB" sz="19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B1C54A-B570-6585-CA4E-31C635E4D321}"/>
              </a:ext>
            </a:extLst>
          </p:cNvPr>
          <p:cNvSpPr/>
          <p:nvPr/>
        </p:nvSpPr>
        <p:spPr>
          <a:xfrm>
            <a:off x="5641354" y="5526638"/>
            <a:ext cx="520899" cy="609354"/>
          </a:xfrm>
          <a:custGeom>
            <a:avLst/>
            <a:gdLst>
              <a:gd name="connsiteX0" fmla="*/ 0 w 520899"/>
              <a:gd name="connsiteY0" fmla="*/ 121871 h 609354"/>
              <a:gd name="connsiteX1" fmla="*/ 260450 w 520899"/>
              <a:gd name="connsiteY1" fmla="*/ 121871 h 609354"/>
              <a:gd name="connsiteX2" fmla="*/ 260450 w 520899"/>
              <a:gd name="connsiteY2" fmla="*/ 0 h 609354"/>
              <a:gd name="connsiteX3" fmla="*/ 520899 w 520899"/>
              <a:gd name="connsiteY3" fmla="*/ 304677 h 609354"/>
              <a:gd name="connsiteX4" fmla="*/ 260450 w 520899"/>
              <a:gd name="connsiteY4" fmla="*/ 609354 h 609354"/>
              <a:gd name="connsiteX5" fmla="*/ 260450 w 520899"/>
              <a:gd name="connsiteY5" fmla="*/ 487483 h 609354"/>
              <a:gd name="connsiteX6" fmla="*/ 0 w 520899"/>
              <a:gd name="connsiteY6" fmla="*/ 487483 h 609354"/>
              <a:gd name="connsiteX7" fmla="*/ 0 w 520899"/>
              <a:gd name="connsiteY7" fmla="*/ 121871 h 60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99" h="609354">
                <a:moveTo>
                  <a:pt x="520899" y="487483"/>
                </a:moveTo>
                <a:lnTo>
                  <a:pt x="260449" y="487483"/>
                </a:lnTo>
                <a:lnTo>
                  <a:pt x="260449" y="609354"/>
                </a:lnTo>
                <a:lnTo>
                  <a:pt x="0" y="304677"/>
                </a:lnTo>
                <a:lnTo>
                  <a:pt x="260449" y="0"/>
                </a:lnTo>
                <a:lnTo>
                  <a:pt x="260449" y="121871"/>
                </a:lnTo>
                <a:lnTo>
                  <a:pt x="520899" y="121871"/>
                </a:lnTo>
                <a:lnTo>
                  <a:pt x="520899" y="48748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70" tIns="121871" rIns="0" bIns="121871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B50CADB-D7B3-FF5A-B7ED-9C84D16CF667}"/>
              </a:ext>
            </a:extLst>
          </p:cNvPr>
          <p:cNvSpPr/>
          <p:nvPr/>
        </p:nvSpPr>
        <p:spPr>
          <a:xfrm>
            <a:off x="3534429" y="5324738"/>
            <a:ext cx="2050055" cy="1080835"/>
          </a:xfrm>
          <a:custGeom>
            <a:avLst/>
            <a:gdLst>
              <a:gd name="connsiteX0" fmla="*/ 0 w 2457073"/>
              <a:gd name="connsiteY0" fmla="*/ 147424 h 1474244"/>
              <a:gd name="connsiteX1" fmla="*/ 147424 w 2457073"/>
              <a:gd name="connsiteY1" fmla="*/ 0 h 1474244"/>
              <a:gd name="connsiteX2" fmla="*/ 2309649 w 2457073"/>
              <a:gd name="connsiteY2" fmla="*/ 0 h 1474244"/>
              <a:gd name="connsiteX3" fmla="*/ 2457073 w 2457073"/>
              <a:gd name="connsiteY3" fmla="*/ 147424 h 1474244"/>
              <a:gd name="connsiteX4" fmla="*/ 2457073 w 2457073"/>
              <a:gd name="connsiteY4" fmla="*/ 1326820 h 1474244"/>
              <a:gd name="connsiteX5" fmla="*/ 2309649 w 2457073"/>
              <a:gd name="connsiteY5" fmla="*/ 1474244 h 1474244"/>
              <a:gd name="connsiteX6" fmla="*/ 147424 w 2457073"/>
              <a:gd name="connsiteY6" fmla="*/ 1474244 h 1474244"/>
              <a:gd name="connsiteX7" fmla="*/ 0 w 2457073"/>
              <a:gd name="connsiteY7" fmla="*/ 1326820 h 1474244"/>
              <a:gd name="connsiteX8" fmla="*/ 0 w 2457073"/>
              <a:gd name="connsiteY8" fmla="*/ 147424 h 147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7073" h="1474244">
                <a:moveTo>
                  <a:pt x="0" y="147424"/>
                </a:moveTo>
                <a:cubicBezTo>
                  <a:pt x="0" y="66004"/>
                  <a:pt x="66004" y="0"/>
                  <a:pt x="147424" y="0"/>
                </a:cubicBezTo>
                <a:lnTo>
                  <a:pt x="2309649" y="0"/>
                </a:lnTo>
                <a:cubicBezTo>
                  <a:pt x="2391069" y="0"/>
                  <a:pt x="2457073" y="66004"/>
                  <a:pt x="2457073" y="147424"/>
                </a:cubicBezTo>
                <a:lnTo>
                  <a:pt x="2457073" y="1326820"/>
                </a:lnTo>
                <a:cubicBezTo>
                  <a:pt x="2457073" y="1408240"/>
                  <a:pt x="2391069" y="1474244"/>
                  <a:pt x="2309649" y="1474244"/>
                </a:cubicBezTo>
                <a:lnTo>
                  <a:pt x="147424" y="1474244"/>
                </a:lnTo>
                <a:cubicBezTo>
                  <a:pt x="66004" y="1474244"/>
                  <a:pt x="0" y="1408240"/>
                  <a:pt x="0" y="1326820"/>
                </a:cubicBezTo>
                <a:lnTo>
                  <a:pt x="0" y="14742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569" tIns="115569" rIns="115569" bIns="115569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500m Buffer around Flow path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A2F466-BB25-2283-5399-72B84A17FF59}"/>
              </a:ext>
            </a:extLst>
          </p:cNvPr>
          <p:cNvSpPr/>
          <p:nvPr/>
        </p:nvSpPr>
        <p:spPr>
          <a:xfrm>
            <a:off x="2943497" y="5526637"/>
            <a:ext cx="520900" cy="609355"/>
          </a:xfrm>
          <a:custGeom>
            <a:avLst/>
            <a:gdLst>
              <a:gd name="connsiteX0" fmla="*/ 0 w 520899"/>
              <a:gd name="connsiteY0" fmla="*/ 121871 h 609354"/>
              <a:gd name="connsiteX1" fmla="*/ 260450 w 520899"/>
              <a:gd name="connsiteY1" fmla="*/ 121871 h 609354"/>
              <a:gd name="connsiteX2" fmla="*/ 260450 w 520899"/>
              <a:gd name="connsiteY2" fmla="*/ 0 h 609354"/>
              <a:gd name="connsiteX3" fmla="*/ 520899 w 520899"/>
              <a:gd name="connsiteY3" fmla="*/ 304677 h 609354"/>
              <a:gd name="connsiteX4" fmla="*/ 260450 w 520899"/>
              <a:gd name="connsiteY4" fmla="*/ 609354 h 609354"/>
              <a:gd name="connsiteX5" fmla="*/ 260450 w 520899"/>
              <a:gd name="connsiteY5" fmla="*/ 487483 h 609354"/>
              <a:gd name="connsiteX6" fmla="*/ 0 w 520899"/>
              <a:gd name="connsiteY6" fmla="*/ 487483 h 609354"/>
              <a:gd name="connsiteX7" fmla="*/ 0 w 520899"/>
              <a:gd name="connsiteY7" fmla="*/ 121871 h 60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99" h="609354">
                <a:moveTo>
                  <a:pt x="520899" y="487483"/>
                </a:moveTo>
                <a:lnTo>
                  <a:pt x="260449" y="487483"/>
                </a:lnTo>
                <a:lnTo>
                  <a:pt x="260449" y="609354"/>
                </a:lnTo>
                <a:lnTo>
                  <a:pt x="0" y="304677"/>
                </a:lnTo>
                <a:lnTo>
                  <a:pt x="260449" y="0"/>
                </a:lnTo>
                <a:lnTo>
                  <a:pt x="260449" y="121871"/>
                </a:lnTo>
                <a:lnTo>
                  <a:pt x="520899" y="121871"/>
                </a:lnTo>
                <a:lnTo>
                  <a:pt x="520899" y="48748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70" tIns="121872" rIns="1" bIns="121871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3674CD-104F-9DBD-5563-779E2F36AE89}"/>
              </a:ext>
            </a:extLst>
          </p:cNvPr>
          <p:cNvSpPr/>
          <p:nvPr/>
        </p:nvSpPr>
        <p:spPr>
          <a:xfrm>
            <a:off x="763788" y="5268583"/>
            <a:ext cx="2151274" cy="1243701"/>
          </a:xfrm>
          <a:custGeom>
            <a:avLst/>
            <a:gdLst>
              <a:gd name="connsiteX0" fmla="*/ 0 w 2457073"/>
              <a:gd name="connsiteY0" fmla="*/ 147424 h 1474244"/>
              <a:gd name="connsiteX1" fmla="*/ 147424 w 2457073"/>
              <a:gd name="connsiteY1" fmla="*/ 0 h 1474244"/>
              <a:gd name="connsiteX2" fmla="*/ 2309649 w 2457073"/>
              <a:gd name="connsiteY2" fmla="*/ 0 h 1474244"/>
              <a:gd name="connsiteX3" fmla="*/ 2457073 w 2457073"/>
              <a:gd name="connsiteY3" fmla="*/ 147424 h 1474244"/>
              <a:gd name="connsiteX4" fmla="*/ 2457073 w 2457073"/>
              <a:gd name="connsiteY4" fmla="*/ 1326820 h 1474244"/>
              <a:gd name="connsiteX5" fmla="*/ 2309649 w 2457073"/>
              <a:gd name="connsiteY5" fmla="*/ 1474244 h 1474244"/>
              <a:gd name="connsiteX6" fmla="*/ 147424 w 2457073"/>
              <a:gd name="connsiteY6" fmla="*/ 1474244 h 1474244"/>
              <a:gd name="connsiteX7" fmla="*/ 0 w 2457073"/>
              <a:gd name="connsiteY7" fmla="*/ 1326820 h 1474244"/>
              <a:gd name="connsiteX8" fmla="*/ 0 w 2457073"/>
              <a:gd name="connsiteY8" fmla="*/ 147424 h 147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7073" h="1474244">
                <a:moveTo>
                  <a:pt x="0" y="147424"/>
                </a:moveTo>
                <a:cubicBezTo>
                  <a:pt x="0" y="66004"/>
                  <a:pt x="66004" y="0"/>
                  <a:pt x="147424" y="0"/>
                </a:cubicBezTo>
                <a:lnTo>
                  <a:pt x="2309649" y="0"/>
                </a:lnTo>
                <a:cubicBezTo>
                  <a:pt x="2391069" y="0"/>
                  <a:pt x="2457073" y="66004"/>
                  <a:pt x="2457073" y="147424"/>
                </a:cubicBezTo>
                <a:lnTo>
                  <a:pt x="2457073" y="1326820"/>
                </a:lnTo>
                <a:cubicBezTo>
                  <a:pt x="2457073" y="1408240"/>
                  <a:pt x="2391069" y="1474244"/>
                  <a:pt x="2309649" y="1474244"/>
                </a:cubicBezTo>
                <a:lnTo>
                  <a:pt x="147424" y="1474244"/>
                </a:lnTo>
                <a:cubicBezTo>
                  <a:pt x="66004" y="1474244"/>
                  <a:pt x="0" y="1408240"/>
                  <a:pt x="0" y="1326820"/>
                </a:cubicBezTo>
                <a:lnTo>
                  <a:pt x="0" y="14742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569" tIns="115569" rIns="115569" bIns="115569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900" kern="1200" dirty="0"/>
              <a:t>Remove areas higher than </a:t>
            </a:r>
            <a:r>
              <a:rPr lang="en-GB" sz="1900" kern="1200" dirty="0" err="1"/>
              <a:t>wwtp</a:t>
            </a:r>
            <a:r>
              <a:rPr lang="en-GB" sz="1900" kern="1200" dirty="0"/>
              <a:t> elevation +50m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7C5554-5C7B-63B4-434F-91294D2B47CF}"/>
              </a:ext>
            </a:extLst>
          </p:cNvPr>
          <p:cNvSpPr/>
          <p:nvPr/>
        </p:nvSpPr>
        <p:spPr>
          <a:xfrm>
            <a:off x="6573191" y="4032127"/>
            <a:ext cx="1468052" cy="900734"/>
          </a:xfrm>
          <a:prstGeom prst="roundRect">
            <a:avLst>
              <a:gd name="adj" fmla="val 592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Flow Discharge in New Grid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FD34F641-BC3A-A180-9806-AC126096E438}"/>
              </a:ext>
            </a:extLst>
          </p:cNvPr>
          <p:cNvSpPr/>
          <p:nvPr/>
        </p:nvSpPr>
        <p:spPr>
          <a:xfrm rot="10800000">
            <a:off x="6219124" y="3288977"/>
            <a:ext cx="835613" cy="583894"/>
          </a:xfrm>
          <a:prstGeom prst="leftArrow">
            <a:avLst/>
          </a:prstGeom>
          <a:solidFill>
            <a:srgbClr val="B0B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41C79D-9CF1-C599-84AF-52128839805A}"/>
              </a:ext>
            </a:extLst>
          </p:cNvPr>
          <p:cNvSpPr/>
          <p:nvPr/>
        </p:nvSpPr>
        <p:spPr>
          <a:xfrm>
            <a:off x="4720180" y="3196255"/>
            <a:ext cx="1440999" cy="960322"/>
          </a:xfrm>
          <a:custGeom>
            <a:avLst/>
            <a:gdLst>
              <a:gd name="connsiteX0" fmla="*/ 0 w 1440999"/>
              <a:gd name="connsiteY0" fmla="*/ 114735 h 1147345"/>
              <a:gd name="connsiteX1" fmla="*/ 114735 w 1440999"/>
              <a:gd name="connsiteY1" fmla="*/ 0 h 1147345"/>
              <a:gd name="connsiteX2" fmla="*/ 1326265 w 1440999"/>
              <a:gd name="connsiteY2" fmla="*/ 0 h 1147345"/>
              <a:gd name="connsiteX3" fmla="*/ 1441000 w 1440999"/>
              <a:gd name="connsiteY3" fmla="*/ 114735 h 1147345"/>
              <a:gd name="connsiteX4" fmla="*/ 1440999 w 1440999"/>
              <a:gd name="connsiteY4" fmla="*/ 1032611 h 1147345"/>
              <a:gd name="connsiteX5" fmla="*/ 1326264 w 1440999"/>
              <a:gd name="connsiteY5" fmla="*/ 1147346 h 1147345"/>
              <a:gd name="connsiteX6" fmla="*/ 114735 w 1440999"/>
              <a:gd name="connsiteY6" fmla="*/ 1147345 h 1147345"/>
              <a:gd name="connsiteX7" fmla="*/ 0 w 1440999"/>
              <a:gd name="connsiteY7" fmla="*/ 1032610 h 1147345"/>
              <a:gd name="connsiteX8" fmla="*/ 0 w 1440999"/>
              <a:gd name="connsiteY8" fmla="*/ 114735 h 114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999" h="1147345">
                <a:moveTo>
                  <a:pt x="0" y="114735"/>
                </a:moveTo>
                <a:cubicBezTo>
                  <a:pt x="0" y="51369"/>
                  <a:pt x="51369" y="0"/>
                  <a:pt x="114735" y="0"/>
                </a:cubicBezTo>
                <a:lnTo>
                  <a:pt x="1326265" y="0"/>
                </a:lnTo>
                <a:cubicBezTo>
                  <a:pt x="1389631" y="0"/>
                  <a:pt x="1441000" y="51369"/>
                  <a:pt x="1441000" y="114735"/>
                </a:cubicBezTo>
                <a:cubicBezTo>
                  <a:pt x="1441000" y="420694"/>
                  <a:pt x="1440999" y="726652"/>
                  <a:pt x="1440999" y="1032611"/>
                </a:cubicBezTo>
                <a:cubicBezTo>
                  <a:pt x="1440999" y="1095977"/>
                  <a:pt x="1389630" y="1147346"/>
                  <a:pt x="1326264" y="1147346"/>
                </a:cubicBezTo>
                <a:lnTo>
                  <a:pt x="114735" y="1147345"/>
                </a:lnTo>
                <a:cubicBezTo>
                  <a:pt x="51369" y="1147345"/>
                  <a:pt x="0" y="1095976"/>
                  <a:pt x="0" y="1032610"/>
                </a:cubicBezTo>
                <a:lnTo>
                  <a:pt x="0" y="1147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565" tIns="94565" rIns="94565" bIns="9456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kern="1200" dirty="0"/>
              <a:t>Discharge </a:t>
            </a:r>
            <a:r>
              <a:rPr lang="en-GB" sz="1600" dirty="0"/>
              <a:t>of </a:t>
            </a:r>
            <a:r>
              <a:rPr lang="en-GB" sz="1600" kern="1200" dirty="0"/>
              <a:t>WWTP (Q)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4577DFF-289F-6A72-621B-1E9216BA8E55}"/>
              </a:ext>
            </a:extLst>
          </p:cNvPr>
          <p:cNvSpPr/>
          <p:nvPr/>
        </p:nvSpPr>
        <p:spPr>
          <a:xfrm>
            <a:off x="8300624" y="3196254"/>
            <a:ext cx="1986814" cy="960322"/>
          </a:xfrm>
          <a:custGeom>
            <a:avLst/>
            <a:gdLst>
              <a:gd name="connsiteX0" fmla="*/ 0 w 1440999"/>
              <a:gd name="connsiteY0" fmla="*/ 114735 h 1147345"/>
              <a:gd name="connsiteX1" fmla="*/ 114735 w 1440999"/>
              <a:gd name="connsiteY1" fmla="*/ 0 h 1147345"/>
              <a:gd name="connsiteX2" fmla="*/ 1326265 w 1440999"/>
              <a:gd name="connsiteY2" fmla="*/ 0 h 1147345"/>
              <a:gd name="connsiteX3" fmla="*/ 1441000 w 1440999"/>
              <a:gd name="connsiteY3" fmla="*/ 114735 h 1147345"/>
              <a:gd name="connsiteX4" fmla="*/ 1440999 w 1440999"/>
              <a:gd name="connsiteY4" fmla="*/ 1032611 h 1147345"/>
              <a:gd name="connsiteX5" fmla="*/ 1326264 w 1440999"/>
              <a:gd name="connsiteY5" fmla="*/ 1147346 h 1147345"/>
              <a:gd name="connsiteX6" fmla="*/ 114735 w 1440999"/>
              <a:gd name="connsiteY6" fmla="*/ 1147345 h 1147345"/>
              <a:gd name="connsiteX7" fmla="*/ 0 w 1440999"/>
              <a:gd name="connsiteY7" fmla="*/ 1032610 h 1147345"/>
              <a:gd name="connsiteX8" fmla="*/ 0 w 1440999"/>
              <a:gd name="connsiteY8" fmla="*/ 114735 h 114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999" h="1147345">
                <a:moveTo>
                  <a:pt x="0" y="114735"/>
                </a:moveTo>
                <a:cubicBezTo>
                  <a:pt x="0" y="51369"/>
                  <a:pt x="51369" y="0"/>
                  <a:pt x="114735" y="0"/>
                </a:cubicBezTo>
                <a:lnTo>
                  <a:pt x="1326265" y="0"/>
                </a:lnTo>
                <a:cubicBezTo>
                  <a:pt x="1389631" y="0"/>
                  <a:pt x="1441000" y="51369"/>
                  <a:pt x="1441000" y="114735"/>
                </a:cubicBezTo>
                <a:cubicBezTo>
                  <a:pt x="1441000" y="420694"/>
                  <a:pt x="1440999" y="726652"/>
                  <a:pt x="1440999" y="1032611"/>
                </a:cubicBezTo>
                <a:cubicBezTo>
                  <a:pt x="1440999" y="1095977"/>
                  <a:pt x="1389630" y="1147346"/>
                  <a:pt x="1326264" y="1147346"/>
                </a:cubicBezTo>
                <a:lnTo>
                  <a:pt x="114735" y="1147345"/>
                </a:lnTo>
                <a:cubicBezTo>
                  <a:pt x="51369" y="1147345"/>
                  <a:pt x="0" y="1095976"/>
                  <a:pt x="0" y="1032610"/>
                </a:cubicBezTo>
                <a:lnTo>
                  <a:pt x="0" y="1147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565" tIns="94565" rIns="94565" bIns="94565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600" dirty="0"/>
              <a:t>Flow Losses (Infiltration, evaporation, flow attenuation - routing)</a:t>
            </a:r>
            <a:endParaRPr lang="en-GB" sz="1600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F20BA6-AC2D-12A4-CA9D-F1F2F2C96E3C}"/>
              </a:ext>
            </a:extLst>
          </p:cNvPr>
          <p:cNvSpPr/>
          <p:nvPr/>
        </p:nvSpPr>
        <p:spPr>
          <a:xfrm>
            <a:off x="7443993" y="3323144"/>
            <a:ext cx="760795" cy="492605"/>
          </a:xfrm>
          <a:custGeom>
            <a:avLst/>
            <a:gdLst>
              <a:gd name="connsiteX0" fmla="*/ 0 w 520899"/>
              <a:gd name="connsiteY0" fmla="*/ 121871 h 609354"/>
              <a:gd name="connsiteX1" fmla="*/ 260450 w 520899"/>
              <a:gd name="connsiteY1" fmla="*/ 121871 h 609354"/>
              <a:gd name="connsiteX2" fmla="*/ 260450 w 520899"/>
              <a:gd name="connsiteY2" fmla="*/ 0 h 609354"/>
              <a:gd name="connsiteX3" fmla="*/ 520899 w 520899"/>
              <a:gd name="connsiteY3" fmla="*/ 304677 h 609354"/>
              <a:gd name="connsiteX4" fmla="*/ 260450 w 520899"/>
              <a:gd name="connsiteY4" fmla="*/ 609354 h 609354"/>
              <a:gd name="connsiteX5" fmla="*/ 260450 w 520899"/>
              <a:gd name="connsiteY5" fmla="*/ 487483 h 609354"/>
              <a:gd name="connsiteX6" fmla="*/ 0 w 520899"/>
              <a:gd name="connsiteY6" fmla="*/ 487483 h 609354"/>
              <a:gd name="connsiteX7" fmla="*/ 0 w 520899"/>
              <a:gd name="connsiteY7" fmla="*/ 121871 h 60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99" h="609354">
                <a:moveTo>
                  <a:pt x="520899" y="487483"/>
                </a:moveTo>
                <a:lnTo>
                  <a:pt x="260449" y="487483"/>
                </a:lnTo>
                <a:lnTo>
                  <a:pt x="260449" y="609354"/>
                </a:lnTo>
                <a:lnTo>
                  <a:pt x="0" y="304677"/>
                </a:lnTo>
                <a:lnTo>
                  <a:pt x="260449" y="0"/>
                </a:lnTo>
                <a:lnTo>
                  <a:pt x="260449" y="121871"/>
                </a:lnTo>
                <a:lnTo>
                  <a:pt x="520899" y="121871"/>
                </a:lnTo>
                <a:lnTo>
                  <a:pt x="520899" y="487483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70" tIns="121871" rIns="0" bIns="121871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5829B3F-E6C5-04D9-FCCC-207579E2E6C2}"/>
              </a:ext>
            </a:extLst>
          </p:cNvPr>
          <p:cNvSpPr/>
          <p:nvPr/>
        </p:nvSpPr>
        <p:spPr>
          <a:xfrm>
            <a:off x="7155251" y="4940589"/>
            <a:ext cx="303932" cy="327994"/>
          </a:xfrm>
          <a:custGeom>
            <a:avLst/>
            <a:gdLst>
              <a:gd name="connsiteX0" fmla="*/ 0 w 821891"/>
              <a:gd name="connsiteY0" fmla="*/ 86164 h 430819"/>
              <a:gd name="connsiteX1" fmla="*/ 606482 w 821891"/>
              <a:gd name="connsiteY1" fmla="*/ 86164 h 430819"/>
              <a:gd name="connsiteX2" fmla="*/ 606482 w 821891"/>
              <a:gd name="connsiteY2" fmla="*/ 0 h 430819"/>
              <a:gd name="connsiteX3" fmla="*/ 821891 w 821891"/>
              <a:gd name="connsiteY3" fmla="*/ 215410 h 430819"/>
              <a:gd name="connsiteX4" fmla="*/ 606482 w 821891"/>
              <a:gd name="connsiteY4" fmla="*/ 430819 h 430819"/>
              <a:gd name="connsiteX5" fmla="*/ 606482 w 821891"/>
              <a:gd name="connsiteY5" fmla="*/ 344655 h 430819"/>
              <a:gd name="connsiteX6" fmla="*/ 0 w 821891"/>
              <a:gd name="connsiteY6" fmla="*/ 344655 h 430819"/>
              <a:gd name="connsiteX7" fmla="*/ 0 w 821891"/>
              <a:gd name="connsiteY7" fmla="*/ 86164 h 43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891" h="430819">
                <a:moveTo>
                  <a:pt x="657512" y="0"/>
                </a:moveTo>
                <a:lnTo>
                  <a:pt x="657512" y="317906"/>
                </a:lnTo>
                <a:lnTo>
                  <a:pt x="821891" y="317906"/>
                </a:lnTo>
                <a:lnTo>
                  <a:pt x="410945" y="430819"/>
                </a:lnTo>
                <a:lnTo>
                  <a:pt x="0" y="317906"/>
                </a:lnTo>
                <a:lnTo>
                  <a:pt x="164379" y="317906"/>
                </a:lnTo>
                <a:lnTo>
                  <a:pt x="164379" y="0"/>
                </a:lnTo>
                <a:lnTo>
                  <a:pt x="657512" y="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63" tIns="0" rIns="86164" bIns="12924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/>
          </a:p>
        </p:txBody>
      </p:sp>
    </p:spTree>
    <p:extLst>
      <p:ext uri="{BB962C8B-B14F-4D97-AF65-F5344CB8AC3E}">
        <p14:creationId xmlns:p14="http://schemas.microsoft.com/office/powerpoint/2010/main" val="201576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42BD9-A38B-28B1-53F1-7D385299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8AE-CDEB-8AB4-689E-B51F563E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56" y="478930"/>
            <a:ext cx="10515600" cy="1095507"/>
          </a:xfrm>
        </p:spPr>
        <p:txBody>
          <a:bodyPr/>
          <a:lstStyle/>
          <a:p>
            <a:r>
              <a:rPr lang="en-GB" dirty="0"/>
              <a:t>Difference Between Option 1 &amp; 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EB60862-3C1A-9523-EC50-8DF4F7F90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680744"/>
              </p:ext>
            </p:extLst>
          </p:nvPr>
        </p:nvGraphicFramePr>
        <p:xfrm>
          <a:off x="583042" y="1386354"/>
          <a:ext cx="11025915" cy="449136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75305">
                  <a:extLst>
                    <a:ext uri="{9D8B030D-6E8A-4147-A177-3AD203B41FA5}">
                      <a16:colId xmlns:a16="http://schemas.microsoft.com/office/drawing/2014/main" val="1542435884"/>
                    </a:ext>
                  </a:extLst>
                </a:gridCol>
                <a:gridCol w="3675305">
                  <a:extLst>
                    <a:ext uri="{9D8B030D-6E8A-4147-A177-3AD203B41FA5}">
                      <a16:colId xmlns:a16="http://schemas.microsoft.com/office/drawing/2014/main" val="2706312257"/>
                    </a:ext>
                  </a:extLst>
                </a:gridCol>
                <a:gridCol w="3675305">
                  <a:extLst>
                    <a:ext uri="{9D8B030D-6E8A-4147-A177-3AD203B41FA5}">
                      <a16:colId xmlns:a16="http://schemas.microsoft.com/office/drawing/2014/main" val="3972529110"/>
                    </a:ext>
                  </a:extLst>
                </a:gridCol>
              </a:tblGrid>
              <a:tr h="385168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2554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2554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1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25547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2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3682885465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Path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 5 km along the river from WWTP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on how far water flows before discharge becomes zero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4289968369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Buffer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m buffer around the 5 km path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 500 m buffer around the real flow path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3024957366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Elevation Filter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 areas more than 50 m above WWTP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3945228583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Consideration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considered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reduced due to evaporation and infiltration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64315771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Calculation Method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assumption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Muskingum Routing method (real water movement)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800315270"/>
                  </a:ext>
                </a:extLst>
              </a:tr>
              <a:tr h="67404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Basic, may overestimate command area</a:t>
                      </a:r>
                    </a:p>
                  </a:txBody>
                  <a:tcPr marL="81330" marR="81330" marT="40665" marB="40665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realistic – considers actual water availability</a:t>
                      </a:r>
                    </a:p>
                  </a:txBody>
                  <a:tcPr marL="81330" marR="81330" marT="40665" marB="40665" anchor="ctr"/>
                </a:tc>
                <a:extLst>
                  <a:ext uri="{0D108BD9-81ED-4DB2-BD59-A6C34878D82A}">
                    <a16:rowId xmlns:a16="http://schemas.microsoft.com/office/drawing/2014/main" val="1758225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74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9D43-7346-7809-397A-446EBE878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08972-B69C-0285-916C-FA33E170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Egypt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7C8B4-8C68-C976-49E9-2E933F39363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/>
              <a:t>Quos WWTP (15,000 m</a:t>
            </a:r>
            <a:r>
              <a:rPr lang="en-GB" baseline="30000" dirty="0"/>
              <a:t>3</a:t>
            </a:r>
            <a:r>
              <a:rPr lang="en-GB" dirty="0"/>
              <a:t>/day)</a:t>
            </a:r>
          </a:p>
        </p:txBody>
      </p:sp>
      <p:pic>
        <p:nvPicPr>
          <p:cNvPr id="5" name="Picture 4" descr="A map of a river&#10;&#10;AI-generated content may be incorrect.">
            <a:extLst>
              <a:ext uri="{FF2B5EF4-FFF2-40B4-BE49-F238E27FC236}">
                <a16:creationId xmlns:a16="http://schemas.microsoft.com/office/drawing/2014/main" id="{630C544C-33EA-2375-2666-1AE2ABB7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95" y="3429000"/>
            <a:ext cx="5431395" cy="3086199"/>
          </a:xfrm>
          <a:prstGeom prst="rect">
            <a:avLst/>
          </a:prstGeom>
        </p:spPr>
      </p:pic>
      <p:pic>
        <p:nvPicPr>
          <p:cNvPr id="7" name="Picture 6" descr="An aerial view of a road&#10;&#10;AI-generated content may be incorrect.">
            <a:extLst>
              <a:ext uri="{FF2B5EF4-FFF2-40B4-BE49-F238E27FC236}">
                <a16:creationId xmlns:a16="http://schemas.microsoft.com/office/drawing/2014/main" id="{CEB1B0F5-448F-60CD-89DA-C0C24E00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0" y="3405614"/>
            <a:ext cx="5577490" cy="3183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F2895E-A8DA-4516-55DE-25A965AC37CE}"/>
              </a:ext>
            </a:extLst>
          </p:cNvPr>
          <p:cNvSpPr txBox="1"/>
          <p:nvPr/>
        </p:nvSpPr>
        <p:spPr>
          <a:xfrm>
            <a:off x="9873343" y="450257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B66C6-4C4D-AF55-1633-91B04C4E5DB8}"/>
              </a:ext>
            </a:extLst>
          </p:cNvPr>
          <p:cNvSpPr txBox="1"/>
          <p:nvPr/>
        </p:nvSpPr>
        <p:spPr>
          <a:xfrm>
            <a:off x="4182693" y="437564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483F3-C05E-597E-2CAE-572A3DAD68BE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7D301-89AC-64BB-A698-7071211B9EEC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407851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7B676-75D9-C5E5-584B-8AD0EE53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4DCA-13AF-DC6E-EE24-718C0ABB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Egypt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02F4E-13C1-8659-3052-BDE6A243DBF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/>
              <a:t>Armant WWTP (11,000 m</a:t>
            </a:r>
            <a:r>
              <a:rPr lang="en-GB" baseline="30000" dirty="0"/>
              <a:t>3</a:t>
            </a:r>
            <a:r>
              <a:rPr lang="en-GB" dirty="0"/>
              <a:t>/day)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52293-AC1D-FB2A-A0EB-59CEDFE991CD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AF8C3-EBB1-8BC1-B279-92ACAC472AA1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pic>
        <p:nvPicPr>
          <p:cNvPr id="6" name="Picture 5" descr="An aerial view of a road&#10;&#10;AI-generated content may be incorrect.">
            <a:extLst>
              <a:ext uri="{FF2B5EF4-FFF2-40B4-BE49-F238E27FC236}">
                <a16:creationId xmlns:a16="http://schemas.microsoft.com/office/drawing/2014/main" id="{8E4581A4-5B9D-FA92-292D-AD9D4D09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32" y="3808530"/>
            <a:ext cx="4514214" cy="2563546"/>
          </a:xfrm>
          <a:prstGeom prst="rect">
            <a:avLst/>
          </a:prstGeom>
        </p:spPr>
      </p:pic>
      <p:pic>
        <p:nvPicPr>
          <p:cNvPr id="13" name="Picture 12" descr="A map of a city&#10;&#10;AI-generated content may be incorrect.">
            <a:extLst>
              <a:ext uri="{FF2B5EF4-FFF2-40B4-BE49-F238E27FC236}">
                <a16:creationId xmlns:a16="http://schemas.microsoft.com/office/drawing/2014/main" id="{00BAA921-12F5-2356-0A2F-F22CDD50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354" y="3768407"/>
            <a:ext cx="4514214" cy="25416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B7B4B-BB76-6A10-FD1E-218D97EA6BCE}"/>
              </a:ext>
            </a:extLst>
          </p:cNvPr>
          <p:cNvSpPr txBox="1"/>
          <p:nvPr/>
        </p:nvSpPr>
        <p:spPr>
          <a:xfrm>
            <a:off x="7369629" y="414687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1FAD-58A1-10D9-E73E-E3EAA5DDBF9E}"/>
              </a:ext>
            </a:extLst>
          </p:cNvPr>
          <p:cNvSpPr txBox="1"/>
          <p:nvPr/>
        </p:nvSpPr>
        <p:spPr>
          <a:xfrm>
            <a:off x="1678979" y="401993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</p:spTree>
    <p:extLst>
      <p:ext uri="{BB962C8B-B14F-4D97-AF65-F5344CB8AC3E}">
        <p14:creationId xmlns:p14="http://schemas.microsoft.com/office/powerpoint/2010/main" val="2788366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D4BE-885B-A2AD-5B67-AD2F5BE3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601D-37DB-54CE-3E65-7ABA3C43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in Egypt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D5E7B-9729-FCD9-C5D4-381DEAB076F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485924"/>
          </a:xfrm>
        </p:spPr>
        <p:txBody>
          <a:bodyPr/>
          <a:lstStyle/>
          <a:p>
            <a:r>
              <a:rPr lang="en-GB" dirty="0" err="1"/>
              <a:t>Alhajir</a:t>
            </a:r>
            <a:r>
              <a:rPr lang="en-GB" dirty="0"/>
              <a:t> WWTP (13,000 m</a:t>
            </a:r>
            <a:r>
              <a:rPr lang="en-GB" baseline="30000" dirty="0"/>
              <a:t>3</a:t>
            </a:r>
            <a:r>
              <a:rPr lang="en-GB" dirty="0"/>
              <a:t>/day)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B26BA-B63E-650D-637C-19A649905515}"/>
              </a:ext>
            </a:extLst>
          </p:cNvPr>
          <p:cNvSpPr txBox="1"/>
          <p:nvPr/>
        </p:nvSpPr>
        <p:spPr>
          <a:xfrm>
            <a:off x="2486129" y="2927841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955F7-C9F6-6F7A-7F3C-22BF7ACEAF12}"/>
              </a:ext>
            </a:extLst>
          </p:cNvPr>
          <p:cNvSpPr txBox="1"/>
          <p:nvPr/>
        </p:nvSpPr>
        <p:spPr>
          <a:xfrm>
            <a:off x="8688106" y="2895162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Option 2</a:t>
            </a:r>
          </a:p>
        </p:txBody>
      </p:sp>
      <p:pic>
        <p:nvPicPr>
          <p:cNvPr id="5" name="Picture 4" descr="A map of a river&#10;&#10;AI-generated content may be incorrect.">
            <a:extLst>
              <a:ext uri="{FF2B5EF4-FFF2-40B4-BE49-F238E27FC236}">
                <a16:creationId xmlns:a16="http://schemas.microsoft.com/office/drawing/2014/main" id="{F342CFFB-DC74-3F45-3576-C5B7EF56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172" y="3641766"/>
            <a:ext cx="4529039" cy="2579583"/>
          </a:xfrm>
          <a:prstGeom prst="rect">
            <a:avLst/>
          </a:prstGeom>
        </p:spPr>
      </p:pic>
      <p:pic>
        <p:nvPicPr>
          <p:cNvPr id="8" name="Picture 7" descr="A map of a river&#10;&#10;AI-generated content may be incorrect.">
            <a:extLst>
              <a:ext uri="{FF2B5EF4-FFF2-40B4-BE49-F238E27FC236}">
                <a16:creationId xmlns:a16="http://schemas.microsoft.com/office/drawing/2014/main" id="{798BC891-40A6-C283-7D53-F37AD622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01473"/>
            <a:ext cx="4319384" cy="2460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5CC1D-D001-FED8-39F1-B15222B5A2CE}"/>
              </a:ext>
            </a:extLst>
          </p:cNvPr>
          <p:cNvSpPr txBox="1"/>
          <p:nvPr/>
        </p:nvSpPr>
        <p:spPr>
          <a:xfrm>
            <a:off x="10472058" y="333214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11.5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B67E1-94CE-5C54-A737-924E36B3E5EF}"/>
              </a:ext>
            </a:extLst>
          </p:cNvPr>
          <p:cNvSpPr txBox="1"/>
          <p:nvPr/>
        </p:nvSpPr>
        <p:spPr>
          <a:xfrm>
            <a:off x="4567358" y="3299007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5km</a:t>
            </a:r>
          </a:p>
        </p:txBody>
      </p:sp>
    </p:spTree>
    <p:extLst>
      <p:ext uri="{BB962C8B-B14F-4D97-AF65-F5344CB8AC3E}">
        <p14:creationId xmlns:p14="http://schemas.microsoft.com/office/powerpoint/2010/main" val="311895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6517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MI_Presentation_Template_WIDE-SCREEN-16x9-Blue-02.potx" id="{5077FD82-BDB7-4DA1-812B-3C154962245C}" vid="{689FDF46-BB40-47F5-B021-D211A48852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1256A8756A34CA529E9D82556CCC2" ma:contentTypeVersion="13" ma:contentTypeDescription="Create a new document." ma:contentTypeScope="" ma:versionID="b4d17e513a5a2d68b392b6581b587bd0">
  <xsd:schema xmlns:xsd="http://www.w3.org/2001/XMLSchema" xmlns:xs="http://www.w3.org/2001/XMLSchema" xmlns:p="http://schemas.microsoft.com/office/2006/metadata/properties" xmlns:ns2="bf3e8a6b-275b-4e3f-b466-31e4060764f9" xmlns:ns3="64cf1b7b-517b-4b12-960f-b24b9bb9aac5" targetNamespace="http://schemas.microsoft.com/office/2006/metadata/properties" ma:root="true" ma:fieldsID="c34f8748acde6d05b6834f2783669625" ns2:_="" ns3:_="">
    <xsd:import namespace="bf3e8a6b-275b-4e3f-b466-31e4060764f9"/>
    <xsd:import namespace="64cf1b7b-517b-4b12-960f-b24b9bb9aa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e8a6b-275b-4e3f-b466-31e4060764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f1b7b-517b-4b12-960f-b24b9bb9aa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850938-1042-478F-91C0-1C7F6E7F74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94102E-5E24-404E-B89B-5C9B3F6E099D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64cf1b7b-517b-4b12-960f-b24b9bb9aac5"/>
    <ds:schemaRef ds:uri="http://purl.org/dc/dcmitype/"/>
    <ds:schemaRef ds:uri="http://schemas.microsoft.com/office/2006/metadata/properties"/>
    <ds:schemaRef ds:uri="bf3e8a6b-275b-4e3f-b466-31e4060764f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DABCB6-1F9D-4EB7-92A3-744899110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3e8a6b-275b-4e3f-b466-31e4060764f9"/>
    <ds:schemaRef ds:uri="64cf1b7b-517b-4b12-960f-b24b9bb9aa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IWMI_Presentation_Template_WIDE-SCREEN-16x9-Blue-02</Template>
  <TotalTime>3979</TotalTime>
  <Words>501</Words>
  <Application>Microsoft Office PowerPoint</Application>
  <PresentationFormat>Widescreen</PresentationFormat>
  <Paragraphs>99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Office Theme</vt:lpstr>
      <vt:lpstr>Command Area Delineation Methods</vt:lpstr>
      <vt:lpstr>Command Area</vt:lpstr>
      <vt:lpstr>Command Area Delineation Method</vt:lpstr>
      <vt:lpstr>Command Area Delineation Method Option 1</vt:lpstr>
      <vt:lpstr>Command Area Delineation Method Option 2</vt:lpstr>
      <vt:lpstr>Difference Between Option 1 &amp; 2</vt:lpstr>
      <vt:lpstr>Examples in Egypt</vt:lpstr>
      <vt:lpstr>Examples in Egypt</vt:lpstr>
      <vt:lpstr>Examples in Egypt</vt:lpstr>
      <vt:lpstr>Examples in UAE</vt:lpstr>
      <vt:lpstr>Examples in UAE</vt:lpstr>
      <vt:lpstr>Examples in UAE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Rukmal, Kavindu (IWMI-Intern)</dc:creator>
  <cp:lastModifiedBy>Rukmal, Kavindu (IWMI-Consultant)</cp:lastModifiedBy>
  <cp:revision>67</cp:revision>
  <dcterms:created xsi:type="dcterms:W3CDTF">2025-01-22T03:23:11Z</dcterms:created>
  <dcterms:modified xsi:type="dcterms:W3CDTF">2025-07-31T08:06:54Z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0x0101008E61256A8756A34CA529E9D82556CCC2</vt:lpwstr>
  </property>
</Properties>
</file>